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1"/>
          <c:tx>
            <c:v>Stock (Toresen and Østvedt)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Sheet2!$A$4:$A$114</c:f>
              <c:numCache>
                <c:formatCode>General</c:formatCode>
                <c:ptCount val="111"/>
                <c:pt idx="0">
                  <c:v>1907</c:v>
                </c:pt>
                <c:pt idx="1">
                  <c:v>1908</c:v>
                </c:pt>
                <c:pt idx="2">
                  <c:v>1909</c:v>
                </c:pt>
                <c:pt idx="3">
                  <c:v>1910</c:v>
                </c:pt>
                <c:pt idx="4">
                  <c:v>1911</c:v>
                </c:pt>
                <c:pt idx="5">
                  <c:v>1912</c:v>
                </c:pt>
                <c:pt idx="6">
                  <c:v>1913</c:v>
                </c:pt>
                <c:pt idx="7">
                  <c:v>1914</c:v>
                </c:pt>
                <c:pt idx="8">
                  <c:v>1915</c:v>
                </c:pt>
                <c:pt idx="9">
                  <c:v>1916</c:v>
                </c:pt>
                <c:pt idx="10">
                  <c:v>1917</c:v>
                </c:pt>
                <c:pt idx="11">
                  <c:v>1918</c:v>
                </c:pt>
                <c:pt idx="12">
                  <c:v>1919</c:v>
                </c:pt>
                <c:pt idx="13">
                  <c:v>1920</c:v>
                </c:pt>
                <c:pt idx="14">
                  <c:v>1921</c:v>
                </c:pt>
                <c:pt idx="15">
                  <c:v>1922</c:v>
                </c:pt>
                <c:pt idx="16">
                  <c:v>1923</c:v>
                </c:pt>
                <c:pt idx="17">
                  <c:v>1924</c:v>
                </c:pt>
                <c:pt idx="18">
                  <c:v>1925</c:v>
                </c:pt>
                <c:pt idx="19">
                  <c:v>1926</c:v>
                </c:pt>
                <c:pt idx="20">
                  <c:v>1927</c:v>
                </c:pt>
                <c:pt idx="21">
                  <c:v>1928</c:v>
                </c:pt>
                <c:pt idx="22">
                  <c:v>1929</c:v>
                </c:pt>
                <c:pt idx="23">
                  <c:v>1930</c:v>
                </c:pt>
                <c:pt idx="24">
                  <c:v>1931</c:v>
                </c:pt>
                <c:pt idx="25">
                  <c:v>1932</c:v>
                </c:pt>
                <c:pt idx="26">
                  <c:v>1933</c:v>
                </c:pt>
                <c:pt idx="27">
                  <c:v>1934</c:v>
                </c:pt>
                <c:pt idx="28">
                  <c:v>1935</c:v>
                </c:pt>
                <c:pt idx="29">
                  <c:v>1936</c:v>
                </c:pt>
                <c:pt idx="30">
                  <c:v>1937</c:v>
                </c:pt>
                <c:pt idx="31">
                  <c:v>1938</c:v>
                </c:pt>
                <c:pt idx="32">
                  <c:v>1939</c:v>
                </c:pt>
                <c:pt idx="33">
                  <c:v>1940</c:v>
                </c:pt>
                <c:pt idx="34">
                  <c:v>1941</c:v>
                </c:pt>
                <c:pt idx="35">
                  <c:v>1942</c:v>
                </c:pt>
                <c:pt idx="36">
                  <c:v>1943</c:v>
                </c:pt>
                <c:pt idx="37">
                  <c:v>1944</c:v>
                </c:pt>
                <c:pt idx="38">
                  <c:v>1945</c:v>
                </c:pt>
                <c:pt idx="39">
                  <c:v>1946</c:v>
                </c:pt>
                <c:pt idx="40">
                  <c:v>1947</c:v>
                </c:pt>
                <c:pt idx="41">
                  <c:v>1948</c:v>
                </c:pt>
                <c:pt idx="42">
                  <c:v>1949</c:v>
                </c:pt>
                <c:pt idx="43">
                  <c:v>1950</c:v>
                </c:pt>
                <c:pt idx="44">
                  <c:v>1951</c:v>
                </c:pt>
                <c:pt idx="45">
                  <c:v>1952</c:v>
                </c:pt>
                <c:pt idx="46">
                  <c:v>1953</c:v>
                </c:pt>
                <c:pt idx="47">
                  <c:v>1954</c:v>
                </c:pt>
                <c:pt idx="48">
                  <c:v>1955</c:v>
                </c:pt>
                <c:pt idx="49">
                  <c:v>1956</c:v>
                </c:pt>
                <c:pt idx="50">
                  <c:v>1957</c:v>
                </c:pt>
                <c:pt idx="51">
                  <c:v>1958</c:v>
                </c:pt>
                <c:pt idx="52">
                  <c:v>1959</c:v>
                </c:pt>
                <c:pt idx="53">
                  <c:v>1960</c:v>
                </c:pt>
                <c:pt idx="54">
                  <c:v>1961</c:v>
                </c:pt>
                <c:pt idx="55">
                  <c:v>1962</c:v>
                </c:pt>
                <c:pt idx="56">
                  <c:v>1963</c:v>
                </c:pt>
                <c:pt idx="57">
                  <c:v>1964</c:v>
                </c:pt>
                <c:pt idx="58">
                  <c:v>1965</c:v>
                </c:pt>
                <c:pt idx="59">
                  <c:v>1966</c:v>
                </c:pt>
                <c:pt idx="60">
                  <c:v>1967</c:v>
                </c:pt>
                <c:pt idx="61">
                  <c:v>1968</c:v>
                </c:pt>
                <c:pt idx="62">
                  <c:v>1969</c:v>
                </c:pt>
                <c:pt idx="63">
                  <c:v>1970</c:v>
                </c:pt>
                <c:pt idx="64">
                  <c:v>1971</c:v>
                </c:pt>
                <c:pt idx="65">
                  <c:v>1972</c:v>
                </c:pt>
                <c:pt idx="66">
                  <c:v>1973</c:v>
                </c:pt>
                <c:pt idx="67">
                  <c:v>1974</c:v>
                </c:pt>
                <c:pt idx="68">
                  <c:v>1975</c:v>
                </c:pt>
                <c:pt idx="69">
                  <c:v>1976</c:v>
                </c:pt>
                <c:pt idx="70">
                  <c:v>1977</c:v>
                </c:pt>
                <c:pt idx="71">
                  <c:v>1978</c:v>
                </c:pt>
                <c:pt idx="72">
                  <c:v>1979</c:v>
                </c:pt>
                <c:pt idx="73">
                  <c:v>1980</c:v>
                </c:pt>
                <c:pt idx="74">
                  <c:v>1981</c:v>
                </c:pt>
                <c:pt idx="75">
                  <c:v>1982</c:v>
                </c:pt>
                <c:pt idx="76">
                  <c:v>1983</c:v>
                </c:pt>
                <c:pt idx="77">
                  <c:v>1984</c:v>
                </c:pt>
                <c:pt idx="78">
                  <c:v>1985</c:v>
                </c:pt>
                <c:pt idx="79">
                  <c:v>1986</c:v>
                </c:pt>
                <c:pt idx="80">
                  <c:v>1987</c:v>
                </c:pt>
                <c:pt idx="81">
                  <c:v>1988</c:v>
                </c:pt>
                <c:pt idx="82">
                  <c:v>1989</c:v>
                </c:pt>
                <c:pt idx="83">
                  <c:v>1990</c:v>
                </c:pt>
                <c:pt idx="84">
                  <c:v>1991</c:v>
                </c:pt>
                <c:pt idx="85">
                  <c:v>1992</c:v>
                </c:pt>
                <c:pt idx="86">
                  <c:v>1993</c:v>
                </c:pt>
                <c:pt idx="87">
                  <c:v>1994</c:v>
                </c:pt>
                <c:pt idx="88">
                  <c:v>1995</c:v>
                </c:pt>
                <c:pt idx="89">
                  <c:v>1996</c:v>
                </c:pt>
                <c:pt idx="90">
                  <c:v>1997</c:v>
                </c:pt>
                <c:pt idx="91">
                  <c:v>1998</c:v>
                </c:pt>
                <c:pt idx="92">
                  <c:v>1999</c:v>
                </c:pt>
                <c:pt idx="93">
                  <c:v>2000</c:v>
                </c:pt>
                <c:pt idx="94">
                  <c:v>2001</c:v>
                </c:pt>
                <c:pt idx="95">
                  <c:v>2002</c:v>
                </c:pt>
                <c:pt idx="96">
                  <c:v>2003</c:v>
                </c:pt>
                <c:pt idx="97">
                  <c:v>2004</c:v>
                </c:pt>
                <c:pt idx="98">
                  <c:v>2005</c:v>
                </c:pt>
                <c:pt idx="99">
                  <c:v>2006</c:v>
                </c:pt>
                <c:pt idx="100">
                  <c:v>2007</c:v>
                </c:pt>
                <c:pt idx="101">
                  <c:v>2008</c:v>
                </c:pt>
                <c:pt idx="102">
                  <c:v>2009</c:v>
                </c:pt>
                <c:pt idx="103">
                  <c:v>2010</c:v>
                </c:pt>
                <c:pt idx="104">
                  <c:v>2011</c:v>
                </c:pt>
                <c:pt idx="105">
                  <c:v>2012</c:v>
                </c:pt>
                <c:pt idx="106">
                  <c:v>2013</c:v>
                </c:pt>
                <c:pt idx="107">
                  <c:v>2014</c:v>
                </c:pt>
                <c:pt idx="108">
                  <c:v>2015</c:v>
                </c:pt>
                <c:pt idx="109">
                  <c:v>2016</c:v>
                </c:pt>
                <c:pt idx="110">
                  <c:v>2017</c:v>
                </c:pt>
              </c:numCache>
            </c:numRef>
          </c:cat>
          <c:val>
            <c:numRef>
              <c:f>Sheet2!$G$4:$G$114</c:f>
              <c:numCache>
                <c:formatCode>General</c:formatCode>
                <c:ptCount val="111"/>
                <c:pt idx="0">
                  <c:v>1.5820000000000001</c:v>
                </c:pt>
                <c:pt idx="1">
                  <c:v>2.0539999999999998</c:v>
                </c:pt>
                <c:pt idx="2">
                  <c:v>2.7450000000000001</c:v>
                </c:pt>
                <c:pt idx="3">
                  <c:v>3.9369999999999998</c:v>
                </c:pt>
                <c:pt idx="4">
                  <c:v>4.6399999999999997</c:v>
                </c:pt>
                <c:pt idx="5">
                  <c:v>4.6120000000000001</c:v>
                </c:pt>
                <c:pt idx="6">
                  <c:v>4.2300000000000004</c:v>
                </c:pt>
                <c:pt idx="7">
                  <c:v>3.7759999999999998</c:v>
                </c:pt>
                <c:pt idx="8">
                  <c:v>3.355</c:v>
                </c:pt>
                <c:pt idx="9">
                  <c:v>3.14</c:v>
                </c:pt>
                <c:pt idx="10">
                  <c:v>3.0609999999999999</c:v>
                </c:pt>
                <c:pt idx="11">
                  <c:v>3.1070000000000002</c:v>
                </c:pt>
                <c:pt idx="12">
                  <c:v>3.1110000000000002</c:v>
                </c:pt>
                <c:pt idx="13">
                  <c:v>2.2189999999999999</c:v>
                </c:pt>
                <c:pt idx="14">
                  <c:v>2.4529999999999998</c:v>
                </c:pt>
                <c:pt idx="15">
                  <c:v>3.125</c:v>
                </c:pt>
                <c:pt idx="16">
                  <c:v>4.2249999999999996</c:v>
                </c:pt>
                <c:pt idx="17">
                  <c:v>5.6440000000000001</c:v>
                </c:pt>
                <c:pt idx="18">
                  <c:v>6.923</c:v>
                </c:pt>
                <c:pt idx="19">
                  <c:v>7.9720000000000004</c:v>
                </c:pt>
                <c:pt idx="20">
                  <c:v>9.2579999999999991</c:v>
                </c:pt>
                <c:pt idx="21">
                  <c:v>10.782</c:v>
                </c:pt>
                <c:pt idx="22">
                  <c:v>12.5</c:v>
                </c:pt>
                <c:pt idx="23">
                  <c:v>13.525</c:v>
                </c:pt>
                <c:pt idx="24">
                  <c:v>13.749000000000001</c:v>
                </c:pt>
                <c:pt idx="25">
                  <c:v>13.189</c:v>
                </c:pt>
                <c:pt idx="26">
                  <c:v>12.023999999999999</c:v>
                </c:pt>
                <c:pt idx="27">
                  <c:v>11.275</c:v>
                </c:pt>
                <c:pt idx="28">
                  <c:v>10.178000000000001</c:v>
                </c:pt>
                <c:pt idx="29">
                  <c:v>10.967000000000001</c:v>
                </c:pt>
                <c:pt idx="30">
                  <c:v>10.807</c:v>
                </c:pt>
                <c:pt idx="31">
                  <c:v>9.9510000000000005</c:v>
                </c:pt>
                <c:pt idx="32">
                  <c:v>8.7639999999999993</c:v>
                </c:pt>
                <c:pt idx="33">
                  <c:v>9.1319999999999997</c:v>
                </c:pt>
                <c:pt idx="34">
                  <c:v>8.6929999999999996</c:v>
                </c:pt>
                <c:pt idx="35">
                  <c:v>11.737</c:v>
                </c:pt>
                <c:pt idx="36">
                  <c:v>14.015000000000001</c:v>
                </c:pt>
                <c:pt idx="37">
                  <c:v>15.645</c:v>
                </c:pt>
                <c:pt idx="38">
                  <c:v>16.190999999999999</c:v>
                </c:pt>
                <c:pt idx="39">
                  <c:v>14.379</c:v>
                </c:pt>
                <c:pt idx="40">
                  <c:v>13.888</c:v>
                </c:pt>
                <c:pt idx="41">
                  <c:v>12.975</c:v>
                </c:pt>
                <c:pt idx="42">
                  <c:v>13.090999999999999</c:v>
                </c:pt>
                <c:pt idx="43">
                  <c:v>14.266999999999999</c:v>
                </c:pt>
                <c:pt idx="44">
                  <c:v>12.817</c:v>
                </c:pt>
                <c:pt idx="45">
                  <c:v>11.897</c:v>
                </c:pt>
                <c:pt idx="46">
                  <c:v>10.613</c:v>
                </c:pt>
                <c:pt idx="47">
                  <c:v>9.4450000000000003</c:v>
                </c:pt>
                <c:pt idx="48">
                  <c:v>10.223000000000001</c:v>
                </c:pt>
                <c:pt idx="49">
                  <c:v>11.74</c:v>
                </c:pt>
                <c:pt idx="50">
                  <c:v>10.129</c:v>
                </c:pt>
                <c:pt idx="51">
                  <c:v>9.2799999999999994</c:v>
                </c:pt>
                <c:pt idx="52">
                  <c:v>7.35</c:v>
                </c:pt>
                <c:pt idx="53">
                  <c:v>5.8170000000000002</c:v>
                </c:pt>
                <c:pt idx="54">
                  <c:v>4.2300000000000004</c:v>
                </c:pt>
                <c:pt idx="55">
                  <c:v>3.4649999999999999</c:v>
                </c:pt>
                <c:pt idx="56">
                  <c:v>2.6349999999999998</c:v>
                </c:pt>
                <c:pt idx="57">
                  <c:v>2.7949999999999999</c:v>
                </c:pt>
                <c:pt idx="58">
                  <c:v>3.0670000000000002</c:v>
                </c:pt>
                <c:pt idx="59">
                  <c:v>2.5950000000000002</c:v>
                </c:pt>
                <c:pt idx="60">
                  <c:v>1.145</c:v>
                </c:pt>
                <c:pt idx="61">
                  <c:v>0.219</c:v>
                </c:pt>
                <c:pt idx="62">
                  <c:v>7.8E-2</c:v>
                </c:pt>
                <c:pt idx="63">
                  <c:v>3.1E-2</c:v>
                </c:pt>
                <c:pt idx="64">
                  <c:v>8.0000000000000002E-3</c:v>
                </c:pt>
                <c:pt idx="65">
                  <c:v>2E-3</c:v>
                </c:pt>
                <c:pt idx="66">
                  <c:v>7.3999999999999996E-2</c:v>
                </c:pt>
                <c:pt idx="67">
                  <c:v>8.5000000000000006E-2</c:v>
                </c:pt>
                <c:pt idx="68">
                  <c:v>9.0999999999999998E-2</c:v>
                </c:pt>
                <c:pt idx="69">
                  <c:v>0.14599999999999999</c:v>
                </c:pt>
                <c:pt idx="70">
                  <c:v>0.28399999999999997</c:v>
                </c:pt>
                <c:pt idx="71">
                  <c:v>0.35499999999999998</c:v>
                </c:pt>
                <c:pt idx="72">
                  <c:v>0.38600000000000001</c:v>
                </c:pt>
                <c:pt idx="73">
                  <c:v>0.46899999999999997</c:v>
                </c:pt>
                <c:pt idx="74">
                  <c:v>0.503</c:v>
                </c:pt>
                <c:pt idx="75">
                  <c:v>0.501</c:v>
                </c:pt>
                <c:pt idx="76">
                  <c:v>0.57099999999999995</c:v>
                </c:pt>
                <c:pt idx="77">
                  <c:v>0.59399999999999997</c:v>
                </c:pt>
                <c:pt idx="78">
                  <c:v>0.49199999999999999</c:v>
                </c:pt>
                <c:pt idx="79">
                  <c:v>0.41399999999999998</c:v>
                </c:pt>
                <c:pt idx="80">
                  <c:v>1.0309999999999999</c:v>
                </c:pt>
                <c:pt idx="81">
                  <c:v>3.2679999999999998</c:v>
                </c:pt>
                <c:pt idx="82">
                  <c:v>4.1509999999999998</c:v>
                </c:pt>
                <c:pt idx="83">
                  <c:v>4.8490000000000002</c:v>
                </c:pt>
                <c:pt idx="84">
                  <c:v>5.1189999999999998</c:v>
                </c:pt>
                <c:pt idx="85">
                  <c:v>5.016</c:v>
                </c:pt>
                <c:pt idx="86">
                  <c:v>4.8680000000000003</c:v>
                </c:pt>
                <c:pt idx="87">
                  <c:v>5.6050000000000004</c:v>
                </c:pt>
                <c:pt idx="88">
                  <c:v>5.9480000000000004</c:v>
                </c:pt>
                <c:pt idx="89">
                  <c:v>6.6520000000000001</c:v>
                </c:pt>
                <c:pt idx="90">
                  <c:v>11.997999999999999</c:v>
                </c:pt>
                <c:pt idx="91">
                  <c:v>11.144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82-4A70-9298-0E05524A8B11}"/>
            </c:ext>
          </c:extLst>
        </c:ser>
        <c:ser>
          <c:idx val="2"/>
          <c:order val="2"/>
          <c:tx>
            <c:v>Stock (ICES)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Sheet2!$A$4:$A$114</c:f>
              <c:numCache>
                <c:formatCode>General</c:formatCode>
                <c:ptCount val="111"/>
                <c:pt idx="0">
                  <c:v>1907</c:v>
                </c:pt>
                <c:pt idx="1">
                  <c:v>1908</c:v>
                </c:pt>
                <c:pt idx="2">
                  <c:v>1909</c:v>
                </c:pt>
                <c:pt idx="3">
                  <c:v>1910</c:v>
                </c:pt>
                <c:pt idx="4">
                  <c:v>1911</c:v>
                </c:pt>
                <c:pt idx="5">
                  <c:v>1912</c:v>
                </c:pt>
                <c:pt idx="6">
                  <c:v>1913</c:v>
                </c:pt>
                <c:pt idx="7">
                  <c:v>1914</c:v>
                </c:pt>
                <c:pt idx="8">
                  <c:v>1915</c:v>
                </c:pt>
                <c:pt idx="9">
                  <c:v>1916</c:v>
                </c:pt>
                <c:pt idx="10">
                  <c:v>1917</c:v>
                </c:pt>
                <c:pt idx="11">
                  <c:v>1918</c:v>
                </c:pt>
                <c:pt idx="12">
                  <c:v>1919</c:v>
                </c:pt>
                <c:pt idx="13">
                  <c:v>1920</c:v>
                </c:pt>
                <c:pt idx="14">
                  <c:v>1921</c:v>
                </c:pt>
                <c:pt idx="15">
                  <c:v>1922</c:v>
                </c:pt>
                <c:pt idx="16">
                  <c:v>1923</c:v>
                </c:pt>
                <c:pt idx="17">
                  <c:v>1924</c:v>
                </c:pt>
                <c:pt idx="18">
                  <c:v>1925</c:v>
                </c:pt>
                <c:pt idx="19">
                  <c:v>1926</c:v>
                </c:pt>
                <c:pt idx="20">
                  <c:v>1927</c:v>
                </c:pt>
                <c:pt idx="21">
                  <c:v>1928</c:v>
                </c:pt>
                <c:pt idx="22">
                  <c:v>1929</c:v>
                </c:pt>
                <c:pt idx="23">
                  <c:v>1930</c:v>
                </c:pt>
                <c:pt idx="24">
                  <c:v>1931</c:v>
                </c:pt>
                <c:pt idx="25">
                  <c:v>1932</c:v>
                </c:pt>
                <c:pt idx="26">
                  <c:v>1933</c:v>
                </c:pt>
                <c:pt idx="27">
                  <c:v>1934</c:v>
                </c:pt>
                <c:pt idx="28">
                  <c:v>1935</c:v>
                </c:pt>
                <c:pt idx="29">
                  <c:v>1936</c:v>
                </c:pt>
                <c:pt idx="30">
                  <c:v>1937</c:v>
                </c:pt>
                <c:pt idx="31">
                  <c:v>1938</c:v>
                </c:pt>
                <c:pt idx="32">
                  <c:v>1939</c:v>
                </c:pt>
                <c:pt idx="33">
                  <c:v>1940</c:v>
                </c:pt>
                <c:pt idx="34">
                  <c:v>1941</c:v>
                </c:pt>
                <c:pt idx="35">
                  <c:v>1942</c:v>
                </c:pt>
                <c:pt idx="36">
                  <c:v>1943</c:v>
                </c:pt>
                <c:pt idx="37">
                  <c:v>1944</c:v>
                </c:pt>
                <c:pt idx="38">
                  <c:v>1945</c:v>
                </c:pt>
                <c:pt idx="39">
                  <c:v>1946</c:v>
                </c:pt>
                <c:pt idx="40">
                  <c:v>1947</c:v>
                </c:pt>
                <c:pt idx="41">
                  <c:v>1948</c:v>
                </c:pt>
                <c:pt idx="42">
                  <c:v>1949</c:v>
                </c:pt>
                <c:pt idx="43">
                  <c:v>1950</c:v>
                </c:pt>
                <c:pt idx="44">
                  <c:v>1951</c:v>
                </c:pt>
                <c:pt idx="45">
                  <c:v>1952</c:v>
                </c:pt>
                <c:pt idx="46">
                  <c:v>1953</c:v>
                </c:pt>
                <c:pt idx="47">
                  <c:v>1954</c:v>
                </c:pt>
                <c:pt idx="48">
                  <c:v>1955</c:v>
                </c:pt>
                <c:pt idx="49">
                  <c:v>1956</c:v>
                </c:pt>
                <c:pt idx="50">
                  <c:v>1957</c:v>
                </c:pt>
                <c:pt idx="51">
                  <c:v>1958</c:v>
                </c:pt>
                <c:pt idx="52">
                  <c:v>1959</c:v>
                </c:pt>
                <c:pt idx="53">
                  <c:v>1960</c:v>
                </c:pt>
                <c:pt idx="54">
                  <c:v>1961</c:v>
                </c:pt>
                <c:pt idx="55">
                  <c:v>1962</c:v>
                </c:pt>
                <c:pt idx="56">
                  <c:v>1963</c:v>
                </c:pt>
                <c:pt idx="57">
                  <c:v>1964</c:v>
                </c:pt>
                <c:pt idx="58">
                  <c:v>1965</c:v>
                </c:pt>
                <c:pt idx="59">
                  <c:v>1966</c:v>
                </c:pt>
                <c:pt idx="60">
                  <c:v>1967</c:v>
                </c:pt>
                <c:pt idx="61">
                  <c:v>1968</c:v>
                </c:pt>
                <c:pt idx="62">
                  <c:v>1969</c:v>
                </c:pt>
                <c:pt idx="63">
                  <c:v>1970</c:v>
                </c:pt>
                <c:pt idx="64">
                  <c:v>1971</c:v>
                </c:pt>
                <c:pt idx="65">
                  <c:v>1972</c:v>
                </c:pt>
                <c:pt idx="66">
                  <c:v>1973</c:v>
                </c:pt>
                <c:pt idx="67">
                  <c:v>1974</c:v>
                </c:pt>
                <c:pt idx="68">
                  <c:v>1975</c:v>
                </c:pt>
                <c:pt idx="69">
                  <c:v>1976</c:v>
                </c:pt>
                <c:pt idx="70">
                  <c:v>1977</c:v>
                </c:pt>
                <c:pt idx="71">
                  <c:v>1978</c:v>
                </c:pt>
                <c:pt idx="72">
                  <c:v>1979</c:v>
                </c:pt>
                <c:pt idx="73">
                  <c:v>1980</c:v>
                </c:pt>
                <c:pt idx="74">
                  <c:v>1981</c:v>
                </c:pt>
                <c:pt idx="75">
                  <c:v>1982</c:v>
                </c:pt>
                <c:pt idx="76">
                  <c:v>1983</c:v>
                </c:pt>
                <c:pt idx="77">
                  <c:v>1984</c:v>
                </c:pt>
                <c:pt idx="78">
                  <c:v>1985</c:v>
                </c:pt>
                <c:pt idx="79">
                  <c:v>1986</c:v>
                </c:pt>
                <c:pt idx="80">
                  <c:v>1987</c:v>
                </c:pt>
                <c:pt idx="81">
                  <c:v>1988</c:v>
                </c:pt>
                <c:pt idx="82">
                  <c:v>1989</c:v>
                </c:pt>
                <c:pt idx="83">
                  <c:v>1990</c:v>
                </c:pt>
                <c:pt idx="84">
                  <c:v>1991</c:v>
                </c:pt>
                <c:pt idx="85">
                  <c:v>1992</c:v>
                </c:pt>
                <c:pt idx="86">
                  <c:v>1993</c:v>
                </c:pt>
                <c:pt idx="87">
                  <c:v>1994</c:v>
                </c:pt>
                <c:pt idx="88">
                  <c:v>1995</c:v>
                </c:pt>
                <c:pt idx="89">
                  <c:v>1996</c:v>
                </c:pt>
                <c:pt idx="90">
                  <c:v>1997</c:v>
                </c:pt>
                <c:pt idx="91">
                  <c:v>1998</c:v>
                </c:pt>
                <c:pt idx="92">
                  <c:v>1999</c:v>
                </c:pt>
                <c:pt idx="93">
                  <c:v>2000</c:v>
                </c:pt>
                <c:pt idx="94">
                  <c:v>2001</c:v>
                </c:pt>
                <c:pt idx="95">
                  <c:v>2002</c:v>
                </c:pt>
                <c:pt idx="96">
                  <c:v>2003</c:v>
                </c:pt>
                <c:pt idx="97">
                  <c:v>2004</c:v>
                </c:pt>
                <c:pt idx="98">
                  <c:v>2005</c:v>
                </c:pt>
                <c:pt idx="99">
                  <c:v>2006</c:v>
                </c:pt>
                <c:pt idx="100">
                  <c:v>2007</c:v>
                </c:pt>
                <c:pt idx="101">
                  <c:v>2008</c:v>
                </c:pt>
                <c:pt idx="102">
                  <c:v>2009</c:v>
                </c:pt>
                <c:pt idx="103">
                  <c:v>2010</c:v>
                </c:pt>
                <c:pt idx="104">
                  <c:v>2011</c:v>
                </c:pt>
                <c:pt idx="105">
                  <c:v>2012</c:v>
                </c:pt>
                <c:pt idx="106">
                  <c:v>2013</c:v>
                </c:pt>
                <c:pt idx="107">
                  <c:v>2014</c:v>
                </c:pt>
                <c:pt idx="108">
                  <c:v>2015</c:v>
                </c:pt>
                <c:pt idx="109">
                  <c:v>2016</c:v>
                </c:pt>
                <c:pt idx="110">
                  <c:v>2017</c:v>
                </c:pt>
              </c:numCache>
            </c:numRef>
          </c:cat>
          <c:val>
            <c:numRef>
              <c:f>Sheet2!$H$4:$H$114</c:f>
              <c:numCache>
                <c:formatCode>General</c:formatCode>
                <c:ptCount val="111"/>
                <c:pt idx="81">
                  <c:v>2.1080000000000001</c:v>
                </c:pt>
                <c:pt idx="82">
                  <c:v>3.26</c:v>
                </c:pt>
                <c:pt idx="83">
                  <c:v>3.528</c:v>
                </c:pt>
                <c:pt idx="84">
                  <c:v>3.3029999999999999</c:v>
                </c:pt>
                <c:pt idx="85">
                  <c:v>3.331</c:v>
                </c:pt>
                <c:pt idx="86">
                  <c:v>3.302</c:v>
                </c:pt>
                <c:pt idx="87">
                  <c:v>3.431</c:v>
                </c:pt>
                <c:pt idx="88">
                  <c:v>3.508</c:v>
                </c:pt>
                <c:pt idx="89">
                  <c:v>4.0960000000000001</c:v>
                </c:pt>
                <c:pt idx="90">
                  <c:v>5.3550000000000004</c:v>
                </c:pt>
                <c:pt idx="91">
                  <c:v>5.9080000000000004</c:v>
                </c:pt>
                <c:pt idx="92">
                  <c:v>5.77</c:v>
                </c:pt>
                <c:pt idx="93">
                  <c:v>4.7990000000000004</c:v>
                </c:pt>
                <c:pt idx="94">
                  <c:v>3.9860000000000002</c:v>
                </c:pt>
                <c:pt idx="95">
                  <c:v>3.528</c:v>
                </c:pt>
                <c:pt idx="96">
                  <c:v>4.1719999999999997</c:v>
                </c:pt>
                <c:pt idx="97">
                  <c:v>5.27</c:v>
                </c:pt>
                <c:pt idx="98">
                  <c:v>5.4009999999999998</c:v>
                </c:pt>
                <c:pt idx="99">
                  <c:v>5.3650000000000002</c:v>
                </c:pt>
                <c:pt idx="100">
                  <c:v>6.9009999999999998</c:v>
                </c:pt>
                <c:pt idx="101">
                  <c:v>6.9870000000000001</c:v>
                </c:pt>
                <c:pt idx="102">
                  <c:v>6.9560000000000004</c:v>
                </c:pt>
                <c:pt idx="103">
                  <c:v>6.149</c:v>
                </c:pt>
                <c:pt idx="104">
                  <c:v>5.774</c:v>
                </c:pt>
                <c:pt idx="105">
                  <c:v>5.5439999999999996</c:v>
                </c:pt>
                <c:pt idx="106">
                  <c:v>5.1580000000000004</c:v>
                </c:pt>
                <c:pt idx="107">
                  <c:v>4.9240000000000004</c:v>
                </c:pt>
                <c:pt idx="108">
                  <c:v>4.6150000000000002</c:v>
                </c:pt>
                <c:pt idx="109">
                  <c:v>4.3360000000000003</c:v>
                </c:pt>
                <c:pt idx="110">
                  <c:v>4.2350000000000003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82-4A70-9298-0E05524A8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1332160"/>
        <c:axId val="621325272"/>
      </c:lineChart>
      <c:lineChart>
        <c:grouping val="standard"/>
        <c:varyColors val="0"/>
        <c:ser>
          <c:idx val="0"/>
          <c:order val="0"/>
          <c:tx>
            <c:v>Catches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Sheet2!$A$4:$A$114</c:f>
              <c:numCache>
                <c:formatCode>General</c:formatCode>
                <c:ptCount val="111"/>
                <c:pt idx="0">
                  <c:v>1907</c:v>
                </c:pt>
                <c:pt idx="1">
                  <c:v>1908</c:v>
                </c:pt>
                <c:pt idx="2">
                  <c:v>1909</c:v>
                </c:pt>
                <c:pt idx="3">
                  <c:v>1910</c:v>
                </c:pt>
                <c:pt idx="4">
                  <c:v>1911</c:v>
                </c:pt>
                <c:pt idx="5">
                  <c:v>1912</c:v>
                </c:pt>
                <c:pt idx="6">
                  <c:v>1913</c:v>
                </c:pt>
                <c:pt idx="7">
                  <c:v>1914</c:v>
                </c:pt>
                <c:pt idx="8">
                  <c:v>1915</c:v>
                </c:pt>
                <c:pt idx="9">
                  <c:v>1916</c:v>
                </c:pt>
                <c:pt idx="10">
                  <c:v>1917</c:v>
                </c:pt>
                <c:pt idx="11">
                  <c:v>1918</c:v>
                </c:pt>
                <c:pt idx="12">
                  <c:v>1919</c:v>
                </c:pt>
                <c:pt idx="13">
                  <c:v>1920</c:v>
                </c:pt>
                <c:pt idx="14">
                  <c:v>1921</c:v>
                </c:pt>
                <c:pt idx="15">
                  <c:v>1922</c:v>
                </c:pt>
                <c:pt idx="16">
                  <c:v>1923</c:v>
                </c:pt>
                <c:pt idx="17">
                  <c:v>1924</c:v>
                </c:pt>
                <c:pt idx="18">
                  <c:v>1925</c:v>
                </c:pt>
                <c:pt idx="19">
                  <c:v>1926</c:v>
                </c:pt>
                <c:pt idx="20">
                  <c:v>1927</c:v>
                </c:pt>
                <c:pt idx="21">
                  <c:v>1928</c:v>
                </c:pt>
                <c:pt idx="22">
                  <c:v>1929</c:v>
                </c:pt>
                <c:pt idx="23">
                  <c:v>1930</c:v>
                </c:pt>
                <c:pt idx="24">
                  <c:v>1931</c:v>
                </c:pt>
                <c:pt idx="25">
                  <c:v>1932</c:v>
                </c:pt>
                <c:pt idx="26">
                  <c:v>1933</c:v>
                </c:pt>
                <c:pt idx="27">
                  <c:v>1934</c:v>
                </c:pt>
                <c:pt idx="28">
                  <c:v>1935</c:v>
                </c:pt>
                <c:pt idx="29">
                  <c:v>1936</c:v>
                </c:pt>
                <c:pt idx="30">
                  <c:v>1937</c:v>
                </c:pt>
                <c:pt idx="31">
                  <c:v>1938</c:v>
                </c:pt>
                <c:pt idx="32">
                  <c:v>1939</c:v>
                </c:pt>
                <c:pt idx="33">
                  <c:v>1940</c:v>
                </c:pt>
                <c:pt idx="34">
                  <c:v>1941</c:v>
                </c:pt>
                <c:pt idx="35">
                  <c:v>1942</c:v>
                </c:pt>
                <c:pt idx="36">
                  <c:v>1943</c:v>
                </c:pt>
                <c:pt idx="37">
                  <c:v>1944</c:v>
                </c:pt>
                <c:pt idx="38">
                  <c:v>1945</c:v>
                </c:pt>
                <c:pt idx="39">
                  <c:v>1946</c:v>
                </c:pt>
                <c:pt idx="40">
                  <c:v>1947</c:v>
                </c:pt>
                <c:pt idx="41">
                  <c:v>1948</c:v>
                </c:pt>
                <c:pt idx="42">
                  <c:v>1949</c:v>
                </c:pt>
                <c:pt idx="43">
                  <c:v>1950</c:v>
                </c:pt>
                <c:pt idx="44">
                  <c:v>1951</c:v>
                </c:pt>
                <c:pt idx="45">
                  <c:v>1952</c:v>
                </c:pt>
                <c:pt idx="46">
                  <c:v>1953</c:v>
                </c:pt>
                <c:pt idx="47">
                  <c:v>1954</c:v>
                </c:pt>
                <c:pt idx="48">
                  <c:v>1955</c:v>
                </c:pt>
                <c:pt idx="49">
                  <c:v>1956</c:v>
                </c:pt>
                <c:pt idx="50">
                  <c:v>1957</c:v>
                </c:pt>
                <c:pt idx="51">
                  <c:v>1958</c:v>
                </c:pt>
                <c:pt idx="52">
                  <c:v>1959</c:v>
                </c:pt>
                <c:pt idx="53">
                  <c:v>1960</c:v>
                </c:pt>
                <c:pt idx="54">
                  <c:v>1961</c:v>
                </c:pt>
                <c:pt idx="55">
                  <c:v>1962</c:v>
                </c:pt>
                <c:pt idx="56">
                  <c:v>1963</c:v>
                </c:pt>
                <c:pt idx="57">
                  <c:v>1964</c:v>
                </c:pt>
                <c:pt idx="58">
                  <c:v>1965</c:v>
                </c:pt>
                <c:pt idx="59">
                  <c:v>1966</c:v>
                </c:pt>
                <c:pt idx="60">
                  <c:v>1967</c:v>
                </c:pt>
                <c:pt idx="61">
                  <c:v>1968</c:v>
                </c:pt>
                <c:pt idx="62">
                  <c:v>1969</c:v>
                </c:pt>
                <c:pt idx="63">
                  <c:v>1970</c:v>
                </c:pt>
                <c:pt idx="64">
                  <c:v>1971</c:v>
                </c:pt>
                <c:pt idx="65">
                  <c:v>1972</c:v>
                </c:pt>
                <c:pt idx="66">
                  <c:v>1973</c:v>
                </c:pt>
                <c:pt idx="67">
                  <c:v>1974</c:v>
                </c:pt>
                <c:pt idx="68">
                  <c:v>1975</c:v>
                </c:pt>
                <c:pt idx="69">
                  <c:v>1976</c:v>
                </c:pt>
                <c:pt idx="70">
                  <c:v>1977</c:v>
                </c:pt>
                <c:pt idx="71">
                  <c:v>1978</c:v>
                </c:pt>
                <c:pt idx="72">
                  <c:v>1979</c:v>
                </c:pt>
                <c:pt idx="73">
                  <c:v>1980</c:v>
                </c:pt>
                <c:pt idx="74">
                  <c:v>1981</c:v>
                </c:pt>
                <c:pt idx="75">
                  <c:v>1982</c:v>
                </c:pt>
                <c:pt idx="76">
                  <c:v>1983</c:v>
                </c:pt>
                <c:pt idx="77">
                  <c:v>1984</c:v>
                </c:pt>
                <c:pt idx="78">
                  <c:v>1985</c:v>
                </c:pt>
                <c:pt idx="79">
                  <c:v>1986</c:v>
                </c:pt>
                <c:pt idx="80">
                  <c:v>1987</c:v>
                </c:pt>
                <c:pt idx="81">
                  <c:v>1988</c:v>
                </c:pt>
                <c:pt idx="82">
                  <c:v>1989</c:v>
                </c:pt>
                <c:pt idx="83">
                  <c:v>1990</c:v>
                </c:pt>
                <c:pt idx="84">
                  <c:v>1991</c:v>
                </c:pt>
                <c:pt idx="85">
                  <c:v>1992</c:v>
                </c:pt>
                <c:pt idx="86">
                  <c:v>1993</c:v>
                </c:pt>
                <c:pt idx="87">
                  <c:v>1994</c:v>
                </c:pt>
                <c:pt idx="88">
                  <c:v>1995</c:v>
                </c:pt>
                <c:pt idx="89">
                  <c:v>1996</c:v>
                </c:pt>
                <c:pt idx="90">
                  <c:v>1997</c:v>
                </c:pt>
                <c:pt idx="91">
                  <c:v>1998</c:v>
                </c:pt>
                <c:pt idx="92">
                  <c:v>1999</c:v>
                </c:pt>
                <c:pt idx="93">
                  <c:v>2000</c:v>
                </c:pt>
                <c:pt idx="94">
                  <c:v>2001</c:v>
                </c:pt>
                <c:pt idx="95">
                  <c:v>2002</c:v>
                </c:pt>
                <c:pt idx="96">
                  <c:v>2003</c:v>
                </c:pt>
                <c:pt idx="97">
                  <c:v>2004</c:v>
                </c:pt>
                <c:pt idx="98">
                  <c:v>2005</c:v>
                </c:pt>
                <c:pt idx="99">
                  <c:v>2006</c:v>
                </c:pt>
                <c:pt idx="100">
                  <c:v>2007</c:v>
                </c:pt>
                <c:pt idx="101">
                  <c:v>2008</c:v>
                </c:pt>
                <c:pt idx="102">
                  <c:v>2009</c:v>
                </c:pt>
                <c:pt idx="103">
                  <c:v>2010</c:v>
                </c:pt>
                <c:pt idx="104">
                  <c:v>2011</c:v>
                </c:pt>
                <c:pt idx="105">
                  <c:v>2012</c:v>
                </c:pt>
                <c:pt idx="106">
                  <c:v>2013</c:v>
                </c:pt>
                <c:pt idx="107">
                  <c:v>2014</c:v>
                </c:pt>
                <c:pt idx="108">
                  <c:v>2015</c:v>
                </c:pt>
                <c:pt idx="109">
                  <c:v>2016</c:v>
                </c:pt>
                <c:pt idx="110">
                  <c:v>2017</c:v>
                </c:pt>
              </c:numCache>
            </c:numRef>
          </c:cat>
          <c:val>
            <c:numRef>
              <c:f>Sheet2!$F$4:$F$114</c:f>
              <c:numCache>
                <c:formatCode>General</c:formatCode>
                <c:ptCount val="111"/>
                <c:pt idx="0">
                  <c:v>0.20760000000000001</c:v>
                </c:pt>
                <c:pt idx="1">
                  <c:v>0.2334</c:v>
                </c:pt>
                <c:pt idx="2">
                  <c:v>0.28849999999999998</c:v>
                </c:pt>
                <c:pt idx="3">
                  <c:v>0.25</c:v>
                </c:pt>
                <c:pt idx="4">
                  <c:v>0.2535</c:v>
                </c:pt>
                <c:pt idx="5">
                  <c:v>0.2452</c:v>
                </c:pt>
                <c:pt idx="6">
                  <c:v>0.29070000000000001</c:v>
                </c:pt>
                <c:pt idx="7">
                  <c:v>0.35599999999999998</c:v>
                </c:pt>
                <c:pt idx="8">
                  <c:v>0.30610000000000004</c:v>
                </c:pt>
                <c:pt idx="9">
                  <c:v>0.2969</c:v>
                </c:pt>
                <c:pt idx="10">
                  <c:v>0.2762</c:v>
                </c:pt>
                <c:pt idx="11">
                  <c:v>0.4335</c:v>
                </c:pt>
                <c:pt idx="12">
                  <c:v>0.49810000000000004</c:v>
                </c:pt>
                <c:pt idx="13">
                  <c:v>0.3165</c:v>
                </c:pt>
                <c:pt idx="14">
                  <c:v>0.25850000000000001</c:v>
                </c:pt>
                <c:pt idx="15">
                  <c:v>0.34989999999999999</c:v>
                </c:pt>
                <c:pt idx="16">
                  <c:v>0.33050000000000002</c:v>
                </c:pt>
                <c:pt idx="17">
                  <c:v>0.29499999999999998</c:v>
                </c:pt>
                <c:pt idx="18">
                  <c:v>0.35549999999999998</c:v>
                </c:pt>
                <c:pt idx="19">
                  <c:v>0.40379999999999999</c:v>
                </c:pt>
                <c:pt idx="20">
                  <c:v>0.4899</c:v>
                </c:pt>
                <c:pt idx="21">
                  <c:v>0.6119</c:v>
                </c:pt>
                <c:pt idx="22">
                  <c:v>0.62460000000000004</c:v>
                </c:pt>
                <c:pt idx="23">
                  <c:v>0.70450000000000002</c:v>
                </c:pt>
                <c:pt idx="24">
                  <c:v>0.53820000000000001</c:v>
                </c:pt>
                <c:pt idx="25">
                  <c:v>0.65260000000000007</c:v>
                </c:pt>
                <c:pt idx="26">
                  <c:v>0.81820000000000004</c:v>
                </c:pt>
                <c:pt idx="27">
                  <c:v>0.45169999999999999</c:v>
                </c:pt>
                <c:pt idx="28">
                  <c:v>0.64939999999999998</c:v>
                </c:pt>
                <c:pt idx="29">
                  <c:v>0.7752</c:v>
                </c:pt>
                <c:pt idx="30">
                  <c:v>0.69589999999999996</c:v>
                </c:pt>
                <c:pt idx="31">
                  <c:v>0.78360000000000007</c:v>
                </c:pt>
                <c:pt idx="32">
                  <c:v>0.70340000000000003</c:v>
                </c:pt>
                <c:pt idx="33">
                  <c:v>0.92310000000000003</c:v>
                </c:pt>
                <c:pt idx="34">
                  <c:v>0.59399999999999997</c:v>
                </c:pt>
                <c:pt idx="35">
                  <c:v>0.5927</c:v>
                </c:pt>
                <c:pt idx="36">
                  <c:v>0.55659999999999998</c:v>
                </c:pt>
                <c:pt idx="37">
                  <c:v>0.58779999999999999</c:v>
                </c:pt>
                <c:pt idx="38">
                  <c:v>0.5544</c:v>
                </c:pt>
                <c:pt idx="39">
                  <c:v>0.58620000000000005</c:v>
                </c:pt>
                <c:pt idx="40">
                  <c:v>0.71040000000000003</c:v>
                </c:pt>
                <c:pt idx="41">
                  <c:v>1.0125999999999999</c:v>
                </c:pt>
                <c:pt idx="42">
                  <c:v>0.78300000000000003</c:v>
                </c:pt>
                <c:pt idx="43">
                  <c:v>0.82610000000000006</c:v>
                </c:pt>
                <c:pt idx="44">
                  <c:v>1.2778</c:v>
                </c:pt>
                <c:pt idx="45">
                  <c:v>1.2547999999999999</c:v>
                </c:pt>
                <c:pt idx="46">
                  <c:v>0.67859999999999998</c:v>
                </c:pt>
                <c:pt idx="47">
                  <c:v>1.1191</c:v>
                </c:pt>
                <c:pt idx="48">
                  <c:v>1.0039</c:v>
                </c:pt>
                <c:pt idx="49">
                  <c:v>1.1927999999999999</c:v>
                </c:pt>
                <c:pt idx="50">
                  <c:v>0.85650000000000004</c:v>
                </c:pt>
                <c:pt idx="51">
                  <c:v>0.42910000000000004</c:v>
                </c:pt>
                <c:pt idx="52">
                  <c:v>0.51019999999999999</c:v>
                </c:pt>
                <c:pt idx="53">
                  <c:v>0.40100000000000002</c:v>
                </c:pt>
                <c:pt idx="54">
                  <c:v>0.14630000000000001</c:v>
                </c:pt>
                <c:pt idx="55">
                  <c:v>0.13350000000000001</c:v>
                </c:pt>
                <c:pt idx="56">
                  <c:v>0.1328</c:v>
                </c:pt>
                <c:pt idx="57">
                  <c:v>0.42019999999999996</c:v>
                </c:pt>
                <c:pt idx="58">
                  <c:v>0.39100000000000001</c:v>
                </c:pt>
                <c:pt idx="59">
                  <c:v>0.63190000000000002</c:v>
                </c:pt>
                <c:pt idx="60">
                  <c:v>0.45889999999999997</c:v>
                </c:pt>
                <c:pt idx="61">
                  <c:v>4.53E-2</c:v>
                </c:pt>
                <c:pt idx="62">
                  <c:v>2.41E-2</c:v>
                </c:pt>
                <c:pt idx="63">
                  <c:v>2.0899999999999998E-2</c:v>
                </c:pt>
                <c:pt idx="64">
                  <c:v>6.9000000000000008E-3</c:v>
                </c:pt>
                <c:pt idx="65">
                  <c:v>1.3160999999999999E-2</c:v>
                </c:pt>
                <c:pt idx="66">
                  <c:v>7.0170000000000007E-3</c:v>
                </c:pt>
                <c:pt idx="67">
                  <c:v>7.6189999999999999E-3</c:v>
                </c:pt>
                <c:pt idx="68">
                  <c:v>1.3712999999999999E-2</c:v>
                </c:pt>
                <c:pt idx="69">
                  <c:v>1.0435999999999999E-2</c:v>
                </c:pt>
                <c:pt idx="70">
                  <c:v>2.2706E-2</c:v>
                </c:pt>
                <c:pt idx="71">
                  <c:v>1.9824000000000001E-2</c:v>
                </c:pt>
                <c:pt idx="72">
                  <c:v>1.2864E-2</c:v>
                </c:pt>
                <c:pt idx="73">
                  <c:v>1.8577000000000003E-2</c:v>
                </c:pt>
                <c:pt idx="74">
                  <c:v>1.3736E-2</c:v>
                </c:pt>
                <c:pt idx="75">
                  <c:v>1.6655E-2</c:v>
                </c:pt>
                <c:pt idx="76">
                  <c:v>2.3053999999999998E-2</c:v>
                </c:pt>
                <c:pt idx="77">
                  <c:v>5.3531999999999996E-2</c:v>
                </c:pt>
                <c:pt idx="78">
                  <c:v>0.16987200000000002</c:v>
                </c:pt>
                <c:pt idx="79">
                  <c:v>0.22525600000000001</c:v>
                </c:pt>
                <c:pt idx="80">
                  <c:v>0.127306</c:v>
                </c:pt>
                <c:pt idx="81">
                  <c:v>0.13530099999999998</c:v>
                </c:pt>
                <c:pt idx="82">
                  <c:v>0.10382999999999999</c:v>
                </c:pt>
                <c:pt idx="83">
                  <c:v>8.6411000000000002E-2</c:v>
                </c:pt>
                <c:pt idx="84">
                  <c:v>8.4683000000000008E-2</c:v>
                </c:pt>
                <c:pt idx="85">
                  <c:v>0.104448</c:v>
                </c:pt>
                <c:pt idx="86">
                  <c:v>0.232457</c:v>
                </c:pt>
                <c:pt idx="87">
                  <c:v>0.47922799999999999</c:v>
                </c:pt>
                <c:pt idx="88">
                  <c:v>0.905501</c:v>
                </c:pt>
                <c:pt idx="89">
                  <c:v>1.220283</c:v>
                </c:pt>
                <c:pt idx="90">
                  <c:v>1.426507</c:v>
                </c:pt>
                <c:pt idx="91">
                  <c:v>1.2231310000000002</c:v>
                </c:pt>
                <c:pt idx="92">
                  <c:v>1.235433</c:v>
                </c:pt>
                <c:pt idx="93">
                  <c:v>1.207201</c:v>
                </c:pt>
                <c:pt idx="94">
                  <c:v>0.76613599999999993</c:v>
                </c:pt>
                <c:pt idx="95">
                  <c:v>0.80779499999999993</c:v>
                </c:pt>
                <c:pt idx="96">
                  <c:v>0.78951000000000005</c:v>
                </c:pt>
                <c:pt idx="97">
                  <c:v>0.79406600000000005</c:v>
                </c:pt>
                <c:pt idx="98">
                  <c:v>1.0032430000000001</c:v>
                </c:pt>
                <c:pt idx="99">
                  <c:v>0.96895799999999999</c:v>
                </c:pt>
                <c:pt idx="100">
                  <c:v>1.266993</c:v>
                </c:pt>
                <c:pt idx="101">
                  <c:v>1.5456559999999999</c:v>
                </c:pt>
                <c:pt idx="102">
                  <c:v>1.6873710000000002</c:v>
                </c:pt>
                <c:pt idx="103">
                  <c:v>1.4570150000000002</c:v>
                </c:pt>
                <c:pt idx="104">
                  <c:v>0.99299699999999991</c:v>
                </c:pt>
                <c:pt idx="105">
                  <c:v>0.82599999999999996</c:v>
                </c:pt>
                <c:pt idx="106">
                  <c:v>0.6847430000000001</c:v>
                </c:pt>
                <c:pt idx="107">
                  <c:v>0.46130599999999999</c:v>
                </c:pt>
                <c:pt idx="108">
                  <c:v>0.32874000000000003</c:v>
                </c:pt>
                <c:pt idx="109">
                  <c:v>0.38317399999999996</c:v>
                </c:pt>
                <c:pt idx="110">
                  <c:v>0.72156600000000004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82-4A70-9298-0E05524A8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9196288"/>
        <c:axId val="629175624"/>
      </c:lineChart>
      <c:catAx>
        <c:axId val="62133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2132527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62132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Spawning stock (mill. tonnes)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21332160"/>
        <c:crosses val="autoZero"/>
        <c:crossBetween val="midCat"/>
      </c:valAx>
      <c:valAx>
        <c:axId val="6291756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Catch (mill. tonnes)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29196288"/>
        <c:crosses val="max"/>
        <c:crossBetween val="between"/>
      </c:valAx>
      <c:catAx>
        <c:axId val="629196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9175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Recruitment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3223847019122609"/>
          <c:y val="0.19486111111111112"/>
          <c:w val="0.77696472806304795"/>
          <c:h val="0.50997659952932162"/>
        </c:manualLayout>
      </c:layout>
      <c:scatterChart>
        <c:scatterStyle val="lineMarker"/>
        <c:varyColors val="0"/>
        <c:ser>
          <c:idx val="0"/>
          <c:order val="0"/>
          <c:tx>
            <c:v>Toresen &amp; Østvedt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Sheet1!$AJ$2:$AJ$93</c:f>
              <c:numCache>
                <c:formatCode>General</c:formatCode>
                <c:ptCount val="92"/>
                <c:pt idx="0">
                  <c:v>1.5820000000000001</c:v>
                </c:pt>
                <c:pt idx="1">
                  <c:v>2.0539999999999998</c:v>
                </c:pt>
                <c:pt idx="2">
                  <c:v>2.7450000000000001</c:v>
                </c:pt>
                <c:pt idx="3">
                  <c:v>3.9369999999999998</c:v>
                </c:pt>
                <c:pt idx="4">
                  <c:v>4.6399999999999997</c:v>
                </c:pt>
                <c:pt idx="5">
                  <c:v>4.6120000000000001</c:v>
                </c:pt>
                <c:pt idx="6">
                  <c:v>4.2300000000000004</c:v>
                </c:pt>
                <c:pt idx="7">
                  <c:v>3.7759999999999998</c:v>
                </c:pt>
                <c:pt idx="8">
                  <c:v>3.355</c:v>
                </c:pt>
                <c:pt idx="9">
                  <c:v>3.14</c:v>
                </c:pt>
                <c:pt idx="10">
                  <c:v>3.0609999999999999</c:v>
                </c:pt>
                <c:pt idx="11">
                  <c:v>3.1070000000000002</c:v>
                </c:pt>
                <c:pt idx="12">
                  <c:v>3.1110000000000002</c:v>
                </c:pt>
                <c:pt idx="13">
                  <c:v>2.2189999999999999</c:v>
                </c:pt>
                <c:pt idx="14">
                  <c:v>2.4529999999999998</c:v>
                </c:pt>
                <c:pt idx="15">
                  <c:v>3.125</c:v>
                </c:pt>
                <c:pt idx="16">
                  <c:v>4.2249999999999996</c:v>
                </c:pt>
                <c:pt idx="17">
                  <c:v>5.6440000000000001</c:v>
                </c:pt>
                <c:pt idx="18">
                  <c:v>6.923</c:v>
                </c:pt>
                <c:pt idx="19">
                  <c:v>7.9720000000000004</c:v>
                </c:pt>
                <c:pt idx="20">
                  <c:v>9.2579999999999991</c:v>
                </c:pt>
                <c:pt idx="21">
                  <c:v>10.782</c:v>
                </c:pt>
                <c:pt idx="22">
                  <c:v>12.5</c:v>
                </c:pt>
                <c:pt idx="23">
                  <c:v>13.525</c:v>
                </c:pt>
                <c:pt idx="24">
                  <c:v>13.749000000000001</c:v>
                </c:pt>
                <c:pt idx="25">
                  <c:v>13.189</c:v>
                </c:pt>
                <c:pt idx="26">
                  <c:v>12.023999999999999</c:v>
                </c:pt>
                <c:pt idx="27">
                  <c:v>11.275</c:v>
                </c:pt>
                <c:pt idx="28">
                  <c:v>10.178000000000001</c:v>
                </c:pt>
                <c:pt idx="29">
                  <c:v>10.967000000000001</c:v>
                </c:pt>
                <c:pt idx="30">
                  <c:v>10.807</c:v>
                </c:pt>
                <c:pt idx="31">
                  <c:v>9.9510000000000005</c:v>
                </c:pt>
                <c:pt idx="32">
                  <c:v>8.7639999999999993</c:v>
                </c:pt>
                <c:pt idx="33">
                  <c:v>9.1319999999999997</c:v>
                </c:pt>
                <c:pt idx="34">
                  <c:v>8.6929999999999996</c:v>
                </c:pt>
                <c:pt idx="35">
                  <c:v>11.737</c:v>
                </c:pt>
                <c:pt idx="36">
                  <c:v>14.015000000000001</c:v>
                </c:pt>
                <c:pt idx="37">
                  <c:v>15.645</c:v>
                </c:pt>
                <c:pt idx="38">
                  <c:v>16.190999999999999</c:v>
                </c:pt>
                <c:pt idx="39">
                  <c:v>14.379</c:v>
                </c:pt>
                <c:pt idx="40">
                  <c:v>13.888</c:v>
                </c:pt>
                <c:pt idx="41">
                  <c:v>12.975</c:v>
                </c:pt>
                <c:pt idx="42">
                  <c:v>13.090999999999999</c:v>
                </c:pt>
                <c:pt idx="43">
                  <c:v>14.266999999999999</c:v>
                </c:pt>
                <c:pt idx="44">
                  <c:v>12.817</c:v>
                </c:pt>
                <c:pt idx="45">
                  <c:v>11.897</c:v>
                </c:pt>
                <c:pt idx="46">
                  <c:v>10.613</c:v>
                </c:pt>
                <c:pt idx="47">
                  <c:v>9.4450000000000003</c:v>
                </c:pt>
                <c:pt idx="48">
                  <c:v>10.223000000000001</c:v>
                </c:pt>
                <c:pt idx="49">
                  <c:v>11.74</c:v>
                </c:pt>
                <c:pt idx="50">
                  <c:v>10.129</c:v>
                </c:pt>
                <c:pt idx="51">
                  <c:v>9.2799999999999994</c:v>
                </c:pt>
                <c:pt idx="52">
                  <c:v>7.35</c:v>
                </c:pt>
                <c:pt idx="53">
                  <c:v>5.8170000000000002</c:v>
                </c:pt>
                <c:pt idx="54">
                  <c:v>4.2300000000000004</c:v>
                </c:pt>
                <c:pt idx="55">
                  <c:v>3.4649999999999999</c:v>
                </c:pt>
                <c:pt idx="56">
                  <c:v>2.6349999999999998</c:v>
                </c:pt>
                <c:pt idx="57">
                  <c:v>2.7949999999999999</c:v>
                </c:pt>
                <c:pt idx="58">
                  <c:v>3.0670000000000002</c:v>
                </c:pt>
                <c:pt idx="59">
                  <c:v>2.5950000000000002</c:v>
                </c:pt>
                <c:pt idx="60">
                  <c:v>1.145</c:v>
                </c:pt>
                <c:pt idx="61">
                  <c:v>0.219</c:v>
                </c:pt>
                <c:pt idx="62">
                  <c:v>7.8E-2</c:v>
                </c:pt>
                <c:pt idx="63">
                  <c:v>3.1E-2</c:v>
                </c:pt>
                <c:pt idx="64">
                  <c:v>8.0000000000000002E-3</c:v>
                </c:pt>
                <c:pt idx="65">
                  <c:v>2E-3</c:v>
                </c:pt>
                <c:pt idx="66">
                  <c:v>7.3999999999999996E-2</c:v>
                </c:pt>
                <c:pt idx="67">
                  <c:v>8.5000000000000006E-2</c:v>
                </c:pt>
                <c:pt idx="68">
                  <c:v>9.0999999999999998E-2</c:v>
                </c:pt>
                <c:pt idx="69">
                  <c:v>0.14599999999999999</c:v>
                </c:pt>
                <c:pt idx="70">
                  <c:v>0.28399999999999997</c:v>
                </c:pt>
                <c:pt idx="71">
                  <c:v>0.35499999999999998</c:v>
                </c:pt>
                <c:pt idx="72">
                  <c:v>0.38600000000000001</c:v>
                </c:pt>
                <c:pt idx="73">
                  <c:v>0.46899999999999997</c:v>
                </c:pt>
                <c:pt idx="74">
                  <c:v>0.503</c:v>
                </c:pt>
                <c:pt idx="75">
                  <c:v>0.501</c:v>
                </c:pt>
                <c:pt idx="76">
                  <c:v>0.57099999999999995</c:v>
                </c:pt>
                <c:pt idx="77">
                  <c:v>0.59399999999999997</c:v>
                </c:pt>
                <c:pt idx="78">
                  <c:v>0.49199999999999999</c:v>
                </c:pt>
                <c:pt idx="79">
                  <c:v>0.41399999999999998</c:v>
                </c:pt>
                <c:pt idx="80">
                  <c:v>1.0309999999999999</c:v>
                </c:pt>
                <c:pt idx="81">
                  <c:v>3.2679999999999998</c:v>
                </c:pt>
                <c:pt idx="82">
                  <c:v>4.1509999999999998</c:v>
                </c:pt>
                <c:pt idx="83">
                  <c:v>4.8490000000000002</c:v>
                </c:pt>
                <c:pt idx="84">
                  <c:v>5.1189999999999998</c:v>
                </c:pt>
                <c:pt idx="85">
                  <c:v>5.016</c:v>
                </c:pt>
                <c:pt idx="86">
                  <c:v>4.8680000000000003</c:v>
                </c:pt>
                <c:pt idx="87">
                  <c:v>5.6050000000000004</c:v>
                </c:pt>
                <c:pt idx="88">
                  <c:v>5.9480000000000004</c:v>
                </c:pt>
                <c:pt idx="89">
                  <c:v>6.6520000000000001</c:v>
                </c:pt>
                <c:pt idx="90">
                  <c:v>11.997999999999999</c:v>
                </c:pt>
                <c:pt idx="91">
                  <c:v>11.144</c:v>
                </c:pt>
              </c:numCache>
            </c:numRef>
          </c:xVal>
          <c:yVal>
            <c:numRef>
              <c:f>Sheet1!$AK$2:$AK$93</c:f>
              <c:numCache>
                <c:formatCode>General</c:formatCode>
                <c:ptCount val="92"/>
                <c:pt idx="0">
                  <c:v>13.945</c:v>
                </c:pt>
                <c:pt idx="1">
                  <c:v>7.343</c:v>
                </c:pt>
                <c:pt idx="2">
                  <c:v>4.6189999999999998</c:v>
                </c:pt>
                <c:pt idx="3">
                  <c:v>5.649</c:v>
                </c:pt>
                <c:pt idx="4">
                  <c:v>4.2270000000000003</c:v>
                </c:pt>
                <c:pt idx="5">
                  <c:v>7.3769999999999998</c:v>
                </c:pt>
                <c:pt idx="6">
                  <c:v>3.157</c:v>
                </c:pt>
                <c:pt idx="7">
                  <c:v>7.6310000000000002</c:v>
                </c:pt>
                <c:pt idx="8">
                  <c:v>18.701000000000001</c:v>
                </c:pt>
                <c:pt idx="9">
                  <c:v>3.5539999999999998</c:v>
                </c:pt>
                <c:pt idx="10">
                  <c:v>4.0540000000000003</c:v>
                </c:pt>
                <c:pt idx="11">
                  <c:v>13.349</c:v>
                </c:pt>
                <c:pt idx="12">
                  <c:v>19.210999999999999</c:v>
                </c:pt>
                <c:pt idx="13">
                  <c:v>35.878</c:v>
                </c:pt>
                <c:pt idx="14">
                  <c:v>31.928999999999998</c:v>
                </c:pt>
                <c:pt idx="15">
                  <c:v>30.474</c:v>
                </c:pt>
                <c:pt idx="16">
                  <c:v>14.666</c:v>
                </c:pt>
                <c:pt idx="17">
                  <c:v>42.636000000000003</c:v>
                </c:pt>
                <c:pt idx="18">
                  <c:v>70.831000000000003</c:v>
                </c:pt>
                <c:pt idx="19">
                  <c:v>15.333</c:v>
                </c:pt>
                <c:pt idx="20">
                  <c:v>55.975000000000001</c:v>
                </c:pt>
                <c:pt idx="21">
                  <c:v>18.768000000000001</c:v>
                </c:pt>
                <c:pt idx="22">
                  <c:v>3.9470000000000001</c:v>
                </c:pt>
                <c:pt idx="23">
                  <c:v>16.117000000000001</c:v>
                </c:pt>
                <c:pt idx="24">
                  <c:v>4.8230000000000004</c:v>
                </c:pt>
                <c:pt idx="25">
                  <c:v>87.575000000000003</c:v>
                </c:pt>
                <c:pt idx="26">
                  <c:v>12.518000000000001</c:v>
                </c:pt>
                <c:pt idx="27">
                  <c:v>31.873999999999999</c:v>
                </c:pt>
                <c:pt idx="28">
                  <c:v>21.481000000000002</c:v>
                </c:pt>
                <c:pt idx="29">
                  <c:v>35.329000000000001</c:v>
                </c:pt>
                <c:pt idx="30">
                  <c:v>22.625</c:v>
                </c:pt>
                <c:pt idx="31">
                  <c:v>14.57</c:v>
                </c:pt>
                <c:pt idx="32">
                  <c:v>83.31</c:v>
                </c:pt>
                <c:pt idx="33">
                  <c:v>62.317999999999998</c:v>
                </c:pt>
                <c:pt idx="34">
                  <c:v>23.984000000000002</c:v>
                </c:pt>
                <c:pt idx="35">
                  <c:v>26.248999999999999</c:v>
                </c:pt>
                <c:pt idx="36">
                  <c:v>18.724</c:v>
                </c:pt>
                <c:pt idx="37">
                  <c:v>11.452999999999999</c:v>
                </c:pt>
                <c:pt idx="38">
                  <c:v>43.707999999999998</c:v>
                </c:pt>
                <c:pt idx="39">
                  <c:v>37.152000000000001</c:v>
                </c:pt>
                <c:pt idx="40">
                  <c:v>16.773</c:v>
                </c:pt>
                <c:pt idx="41">
                  <c:v>11.824999999999999</c:v>
                </c:pt>
                <c:pt idx="42">
                  <c:v>26.981999999999999</c:v>
                </c:pt>
                <c:pt idx="43">
                  <c:v>14.271000000000001</c:v>
                </c:pt>
                <c:pt idx="44">
                  <c:v>9.468</c:v>
                </c:pt>
                <c:pt idx="45">
                  <c:v>117.80500000000001</c:v>
                </c:pt>
                <c:pt idx="46">
                  <c:v>16.978000000000002</c:v>
                </c:pt>
                <c:pt idx="47">
                  <c:v>9.1639999999999997</c:v>
                </c:pt>
                <c:pt idx="48">
                  <c:v>8.2279999999999998</c:v>
                </c:pt>
                <c:pt idx="49">
                  <c:v>2.3570000000000002</c:v>
                </c:pt>
                <c:pt idx="50">
                  <c:v>1.4950000000000001</c:v>
                </c:pt>
                <c:pt idx="51">
                  <c:v>1.4470000000000001</c:v>
                </c:pt>
                <c:pt idx="52">
                  <c:v>1.117</c:v>
                </c:pt>
                <c:pt idx="53">
                  <c:v>1.1850000000000001</c:v>
                </c:pt>
                <c:pt idx="54">
                  <c:v>54.883000000000003</c:v>
                </c:pt>
                <c:pt idx="55">
                  <c:v>19.058</c:v>
                </c:pt>
                <c:pt idx="56">
                  <c:v>8.3680000000000003</c:v>
                </c:pt>
                <c:pt idx="57">
                  <c:v>0.83199999999999996</c:v>
                </c:pt>
                <c:pt idx="58">
                  <c:v>24.937999999999999</c:v>
                </c:pt>
                <c:pt idx="59">
                  <c:v>12.173999999999999</c:v>
                </c:pt>
                <c:pt idx="60">
                  <c:v>0.38400000000000001</c:v>
                </c:pt>
                <c:pt idx="61">
                  <c:v>1.1819999999999999</c:v>
                </c:pt>
                <c:pt idx="62">
                  <c:v>0.26400000000000001</c:v>
                </c:pt>
                <c:pt idx="63">
                  <c:v>7.1999999999999995E-2</c:v>
                </c:pt>
                <c:pt idx="64">
                  <c:v>1.135</c:v>
                </c:pt>
                <c:pt idx="65">
                  <c:v>5.0999999999999997E-2</c:v>
                </c:pt>
                <c:pt idx="66">
                  <c:v>5.0000000000000001E-3</c:v>
                </c:pt>
                <c:pt idx="67">
                  <c:v>6.6000000000000003E-2</c:v>
                </c:pt>
                <c:pt idx="68">
                  <c:v>2.0910000000000002</c:v>
                </c:pt>
                <c:pt idx="69">
                  <c:v>1.405</c:v>
                </c:pt>
                <c:pt idx="70">
                  <c:v>0.48099999999999998</c:v>
                </c:pt>
                <c:pt idx="71">
                  <c:v>1.6559999999999999</c:v>
                </c:pt>
                <c:pt idx="72">
                  <c:v>0.83</c:v>
                </c:pt>
                <c:pt idx="73">
                  <c:v>1.0169999999999999</c:v>
                </c:pt>
                <c:pt idx="74">
                  <c:v>2.0129999999999999</c:v>
                </c:pt>
                <c:pt idx="75">
                  <c:v>0.254</c:v>
                </c:pt>
                <c:pt idx="76">
                  <c:v>0.17899999999999999</c:v>
                </c:pt>
                <c:pt idx="77">
                  <c:v>0.378</c:v>
                </c:pt>
                <c:pt idx="78">
                  <c:v>62.235999999999997</c:v>
                </c:pt>
                <c:pt idx="79">
                  <c:v>2.6190000000000002</c:v>
                </c:pt>
                <c:pt idx="80">
                  <c:v>16.221</c:v>
                </c:pt>
                <c:pt idx="81">
                  <c:v>0.88800000000000001</c:v>
                </c:pt>
                <c:pt idx="82">
                  <c:v>2.5510000000000002</c:v>
                </c:pt>
                <c:pt idx="83">
                  <c:v>6.093</c:v>
                </c:pt>
                <c:pt idx="84">
                  <c:v>15.329000000000001</c:v>
                </c:pt>
                <c:pt idx="85">
                  <c:v>27.939</c:v>
                </c:pt>
                <c:pt idx="86">
                  <c:v>76.093000000000004</c:v>
                </c:pt>
                <c:pt idx="87">
                  <c:v>96.423000000000002</c:v>
                </c:pt>
                <c:pt idx="88">
                  <c:v>14.553000000000001</c:v>
                </c:pt>
                <c:pt idx="89">
                  <c:v>7.1929999999999996</c:v>
                </c:pt>
                <c:pt idx="90">
                  <c:v>3.8740000000000001</c:v>
                </c:pt>
                <c:pt idx="91">
                  <c:v>12.752000000000001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C6-40D4-A7A5-61BCDD5E2C42}"/>
            </c:ext>
          </c:extLst>
        </c:ser>
        <c:ser>
          <c:idx val="1"/>
          <c:order val="1"/>
          <c:tx>
            <c:v>WGWIDE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Sheet1!$AL$83:$AL$113</c:f>
              <c:numCache>
                <c:formatCode>General</c:formatCode>
                <c:ptCount val="31"/>
                <c:pt idx="0">
                  <c:v>2.1080000000000001</c:v>
                </c:pt>
                <c:pt idx="1">
                  <c:v>3.26</c:v>
                </c:pt>
                <c:pt idx="2">
                  <c:v>3.528</c:v>
                </c:pt>
                <c:pt idx="3">
                  <c:v>3.3029999999999999</c:v>
                </c:pt>
                <c:pt idx="4">
                  <c:v>3.331</c:v>
                </c:pt>
                <c:pt idx="5">
                  <c:v>3.302</c:v>
                </c:pt>
                <c:pt idx="6">
                  <c:v>3.431</c:v>
                </c:pt>
                <c:pt idx="7">
                  <c:v>3.508</c:v>
                </c:pt>
                <c:pt idx="8">
                  <c:v>4.0960000000000001</c:v>
                </c:pt>
                <c:pt idx="9">
                  <c:v>5.3550000000000004</c:v>
                </c:pt>
                <c:pt idx="10">
                  <c:v>5.9080000000000004</c:v>
                </c:pt>
                <c:pt idx="11">
                  <c:v>5.77</c:v>
                </c:pt>
                <c:pt idx="12">
                  <c:v>4.7990000000000004</c:v>
                </c:pt>
                <c:pt idx="13">
                  <c:v>3.9860000000000002</c:v>
                </c:pt>
                <c:pt idx="14">
                  <c:v>3.528</c:v>
                </c:pt>
                <c:pt idx="15">
                  <c:v>4.1719999999999997</c:v>
                </c:pt>
                <c:pt idx="16">
                  <c:v>5.27</c:v>
                </c:pt>
                <c:pt idx="17">
                  <c:v>5.4009999999999998</c:v>
                </c:pt>
                <c:pt idx="18">
                  <c:v>5.3650000000000002</c:v>
                </c:pt>
                <c:pt idx="19">
                  <c:v>6.9009999999999998</c:v>
                </c:pt>
                <c:pt idx="20">
                  <c:v>6.9870000000000001</c:v>
                </c:pt>
                <c:pt idx="21">
                  <c:v>6.9560000000000004</c:v>
                </c:pt>
                <c:pt idx="22">
                  <c:v>6.149</c:v>
                </c:pt>
                <c:pt idx="23">
                  <c:v>5.774</c:v>
                </c:pt>
                <c:pt idx="24">
                  <c:v>5.5439999999999996</c:v>
                </c:pt>
                <c:pt idx="25">
                  <c:v>5.1580000000000004</c:v>
                </c:pt>
                <c:pt idx="26">
                  <c:v>4.9240000000000004</c:v>
                </c:pt>
                <c:pt idx="27">
                  <c:v>4.6150000000000002</c:v>
                </c:pt>
                <c:pt idx="28">
                  <c:v>4.3360000000000003</c:v>
                </c:pt>
                <c:pt idx="29">
                  <c:v>4.2350000000000003</c:v>
                </c:pt>
                <c:pt idx="30">
                  <c:v>3.8260000000000001</c:v>
                </c:pt>
              </c:numCache>
            </c:numRef>
          </c:xVal>
          <c:yVal>
            <c:numRef>
              <c:f>Sheet1!$AM$83:$AM$113</c:f>
              <c:numCache>
                <c:formatCode>General</c:formatCode>
                <c:ptCount val="31"/>
                <c:pt idx="0">
                  <c:v>0.64</c:v>
                </c:pt>
                <c:pt idx="1">
                  <c:v>1.1679999999999999</c:v>
                </c:pt>
                <c:pt idx="2">
                  <c:v>4.2750000000000004</c:v>
                </c:pt>
                <c:pt idx="3">
                  <c:v>11.292999999999999</c:v>
                </c:pt>
                <c:pt idx="4">
                  <c:v>18.521000000000001</c:v>
                </c:pt>
                <c:pt idx="5">
                  <c:v>49.734999999999999</c:v>
                </c:pt>
                <c:pt idx="6">
                  <c:v>59.395000000000003</c:v>
                </c:pt>
                <c:pt idx="7">
                  <c:v>15.537000000000001</c:v>
                </c:pt>
                <c:pt idx="8">
                  <c:v>5.7060000000000004</c:v>
                </c:pt>
                <c:pt idx="9">
                  <c:v>2.0859999999999999</c:v>
                </c:pt>
                <c:pt idx="10">
                  <c:v>10.762</c:v>
                </c:pt>
                <c:pt idx="11">
                  <c:v>6.4390000000000001</c:v>
                </c:pt>
                <c:pt idx="12">
                  <c:v>33.07</c:v>
                </c:pt>
                <c:pt idx="13">
                  <c:v>28.867999999999999</c:v>
                </c:pt>
                <c:pt idx="14">
                  <c:v>11.423</c:v>
                </c:pt>
                <c:pt idx="15">
                  <c:v>6.5819999999999999</c:v>
                </c:pt>
                <c:pt idx="16">
                  <c:v>57.637999999999998</c:v>
                </c:pt>
                <c:pt idx="17">
                  <c:v>24.13</c:v>
                </c:pt>
                <c:pt idx="18">
                  <c:v>42.853000000000002</c:v>
                </c:pt>
                <c:pt idx="19">
                  <c:v>11.871</c:v>
                </c:pt>
                <c:pt idx="20">
                  <c:v>17.280999999999999</c:v>
                </c:pt>
                <c:pt idx="21">
                  <c:v>6.6029999999999998</c:v>
                </c:pt>
                <c:pt idx="22">
                  <c:v>4.0529999999999999</c:v>
                </c:pt>
                <c:pt idx="23">
                  <c:v>15.792</c:v>
                </c:pt>
                <c:pt idx="24">
                  <c:v>4.6580000000000004</c:v>
                </c:pt>
                <c:pt idx="25">
                  <c:v>7.8540000000000001</c:v>
                </c:pt>
                <c:pt idx="26">
                  <c:v>4.7889999999999997</c:v>
                </c:pt>
                <c:pt idx="27">
                  <c:v>15.817</c:v>
                </c:pt>
                <c:pt idx="28">
                  <c:v>8.8160000000000007</c:v>
                </c:pt>
                <c:pt idx="29">
                  <c:v>7.1349999999999998</c:v>
                </c:pt>
                <c:pt idx="30">
                  <c:v>24.928000000000001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3C6-40D4-A7A5-61BCDD5E2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609672"/>
        <c:axId val="611610000"/>
      </c:scatterChart>
      <c:valAx>
        <c:axId val="611609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Spawning stock (mill. tonnes)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1610000"/>
        <c:crosses val="autoZero"/>
        <c:crossBetween val="midCat"/>
      </c:valAx>
      <c:valAx>
        <c:axId val="61161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Recruitment (billion)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1609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Recruitment curve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Toresen and Østvedt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Sheet1!$AJ$2:$AJ$91</c:f>
              <c:numCache>
                <c:formatCode>General</c:formatCode>
                <c:ptCount val="90"/>
                <c:pt idx="0">
                  <c:v>1.5820000000000001</c:v>
                </c:pt>
                <c:pt idx="1">
                  <c:v>2.0539999999999998</c:v>
                </c:pt>
                <c:pt idx="2">
                  <c:v>2.7450000000000001</c:v>
                </c:pt>
                <c:pt idx="3">
                  <c:v>3.9369999999999998</c:v>
                </c:pt>
                <c:pt idx="4">
                  <c:v>4.6399999999999997</c:v>
                </c:pt>
                <c:pt idx="5">
                  <c:v>4.6120000000000001</c:v>
                </c:pt>
                <c:pt idx="6">
                  <c:v>4.2300000000000004</c:v>
                </c:pt>
                <c:pt idx="7">
                  <c:v>3.7759999999999998</c:v>
                </c:pt>
                <c:pt idx="8">
                  <c:v>3.355</c:v>
                </c:pt>
                <c:pt idx="9">
                  <c:v>3.14</c:v>
                </c:pt>
                <c:pt idx="10">
                  <c:v>3.0609999999999999</c:v>
                </c:pt>
                <c:pt idx="11">
                  <c:v>3.1070000000000002</c:v>
                </c:pt>
                <c:pt idx="12">
                  <c:v>3.1110000000000002</c:v>
                </c:pt>
                <c:pt idx="13">
                  <c:v>2.2189999999999999</c:v>
                </c:pt>
                <c:pt idx="14">
                  <c:v>2.4529999999999998</c:v>
                </c:pt>
                <c:pt idx="15">
                  <c:v>3.125</c:v>
                </c:pt>
                <c:pt idx="16">
                  <c:v>4.2249999999999996</c:v>
                </c:pt>
                <c:pt idx="17">
                  <c:v>5.6440000000000001</c:v>
                </c:pt>
                <c:pt idx="18">
                  <c:v>6.923</c:v>
                </c:pt>
                <c:pt idx="19">
                  <c:v>7.9720000000000004</c:v>
                </c:pt>
                <c:pt idx="20">
                  <c:v>9.2579999999999991</c:v>
                </c:pt>
                <c:pt idx="21">
                  <c:v>10.782</c:v>
                </c:pt>
                <c:pt idx="22">
                  <c:v>12.5</c:v>
                </c:pt>
                <c:pt idx="23">
                  <c:v>13.525</c:v>
                </c:pt>
                <c:pt idx="24">
                  <c:v>13.749000000000001</c:v>
                </c:pt>
                <c:pt idx="25">
                  <c:v>13.189</c:v>
                </c:pt>
                <c:pt idx="26">
                  <c:v>12.023999999999999</c:v>
                </c:pt>
                <c:pt idx="27">
                  <c:v>11.275</c:v>
                </c:pt>
                <c:pt idx="28">
                  <c:v>10.178000000000001</c:v>
                </c:pt>
                <c:pt idx="29">
                  <c:v>10.967000000000001</c:v>
                </c:pt>
                <c:pt idx="30">
                  <c:v>10.807</c:v>
                </c:pt>
                <c:pt idx="31">
                  <c:v>9.9510000000000005</c:v>
                </c:pt>
                <c:pt idx="32">
                  <c:v>8.7639999999999993</c:v>
                </c:pt>
                <c:pt idx="33">
                  <c:v>9.1319999999999997</c:v>
                </c:pt>
                <c:pt idx="34">
                  <c:v>8.6929999999999996</c:v>
                </c:pt>
                <c:pt idx="35">
                  <c:v>11.737</c:v>
                </c:pt>
                <c:pt idx="36">
                  <c:v>14.015000000000001</c:v>
                </c:pt>
                <c:pt idx="37">
                  <c:v>15.645</c:v>
                </c:pt>
                <c:pt idx="38">
                  <c:v>16.190999999999999</c:v>
                </c:pt>
                <c:pt idx="39">
                  <c:v>14.379</c:v>
                </c:pt>
                <c:pt idx="40">
                  <c:v>13.888</c:v>
                </c:pt>
                <c:pt idx="41">
                  <c:v>12.975</c:v>
                </c:pt>
                <c:pt idx="42">
                  <c:v>13.090999999999999</c:v>
                </c:pt>
                <c:pt idx="43">
                  <c:v>14.266999999999999</c:v>
                </c:pt>
                <c:pt idx="44">
                  <c:v>12.817</c:v>
                </c:pt>
                <c:pt idx="45">
                  <c:v>11.897</c:v>
                </c:pt>
                <c:pt idx="46">
                  <c:v>10.613</c:v>
                </c:pt>
                <c:pt idx="47">
                  <c:v>9.4450000000000003</c:v>
                </c:pt>
                <c:pt idx="48">
                  <c:v>10.223000000000001</c:v>
                </c:pt>
                <c:pt idx="49">
                  <c:v>11.74</c:v>
                </c:pt>
                <c:pt idx="50">
                  <c:v>10.129</c:v>
                </c:pt>
                <c:pt idx="51">
                  <c:v>9.2799999999999994</c:v>
                </c:pt>
                <c:pt idx="52">
                  <c:v>7.35</c:v>
                </c:pt>
                <c:pt idx="53">
                  <c:v>5.8170000000000002</c:v>
                </c:pt>
                <c:pt idx="54">
                  <c:v>4.2300000000000004</c:v>
                </c:pt>
                <c:pt idx="55">
                  <c:v>3.4649999999999999</c:v>
                </c:pt>
                <c:pt idx="56">
                  <c:v>2.6349999999999998</c:v>
                </c:pt>
                <c:pt idx="57">
                  <c:v>2.7949999999999999</c:v>
                </c:pt>
                <c:pt idx="58">
                  <c:v>3.0670000000000002</c:v>
                </c:pt>
                <c:pt idx="59">
                  <c:v>2.5950000000000002</c:v>
                </c:pt>
                <c:pt idx="60">
                  <c:v>1.145</c:v>
                </c:pt>
                <c:pt idx="61">
                  <c:v>0.219</c:v>
                </c:pt>
                <c:pt idx="62">
                  <c:v>7.8E-2</c:v>
                </c:pt>
                <c:pt idx="63">
                  <c:v>3.1E-2</c:v>
                </c:pt>
                <c:pt idx="64">
                  <c:v>8.0000000000000002E-3</c:v>
                </c:pt>
                <c:pt idx="65">
                  <c:v>2E-3</c:v>
                </c:pt>
                <c:pt idx="66">
                  <c:v>7.3999999999999996E-2</c:v>
                </c:pt>
                <c:pt idx="67">
                  <c:v>8.5000000000000006E-2</c:v>
                </c:pt>
                <c:pt idx="68">
                  <c:v>9.0999999999999998E-2</c:v>
                </c:pt>
                <c:pt idx="69">
                  <c:v>0.14599999999999999</c:v>
                </c:pt>
                <c:pt idx="70">
                  <c:v>0.28399999999999997</c:v>
                </c:pt>
                <c:pt idx="71">
                  <c:v>0.35499999999999998</c:v>
                </c:pt>
                <c:pt idx="72">
                  <c:v>0.38600000000000001</c:v>
                </c:pt>
                <c:pt idx="73">
                  <c:v>0.46899999999999997</c:v>
                </c:pt>
                <c:pt idx="74">
                  <c:v>0.503</c:v>
                </c:pt>
                <c:pt idx="75">
                  <c:v>0.501</c:v>
                </c:pt>
                <c:pt idx="76">
                  <c:v>0.57099999999999995</c:v>
                </c:pt>
                <c:pt idx="77">
                  <c:v>0.59399999999999997</c:v>
                </c:pt>
                <c:pt idx="78">
                  <c:v>0.49199999999999999</c:v>
                </c:pt>
                <c:pt idx="79">
                  <c:v>0.41399999999999998</c:v>
                </c:pt>
                <c:pt idx="80">
                  <c:v>1.0309999999999999</c:v>
                </c:pt>
                <c:pt idx="81">
                  <c:v>3.2679999999999998</c:v>
                </c:pt>
                <c:pt idx="82">
                  <c:v>4.1509999999999998</c:v>
                </c:pt>
                <c:pt idx="83">
                  <c:v>4.8490000000000002</c:v>
                </c:pt>
                <c:pt idx="84">
                  <c:v>5.1189999999999998</c:v>
                </c:pt>
                <c:pt idx="85">
                  <c:v>5.016</c:v>
                </c:pt>
                <c:pt idx="86">
                  <c:v>4.8680000000000003</c:v>
                </c:pt>
                <c:pt idx="87">
                  <c:v>5.6050000000000004</c:v>
                </c:pt>
                <c:pt idx="88">
                  <c:v>5.9480000000000004</c:v>
                </c:pt>
                <c:pt idx="89">
                  <c:v>6.6520000000000001</c:v>
                </c:pt>
              </c:numCache>
            </c:numRef>
          </c:xVal>
          <c:yVal>
            <c:numRef>
              <c:f>Sheet1!$E$2:$E$91</c:f>
              <c:numCache>
                <c:formatCode>General</c:formatCode>
                <c:ptCount val="90"/>
                <c:pt idx="0">
                  <c:v>8.4379335104306055</c:v>
                </c:pt>
                <c:pt idx="1">
                  <c:v>8.6392338173252625</c:v>
                </c:pt>
                <c:pt idx="2">
                  <c:v>8.3492478005667898</c:v>
                </c:pt>
                <c:pt idx="3">
                  <c:v>8.9061223308843029</c:v>
                </c:pt>
                <c:pt idx="4">
                  <c:v>8.0573774885579912</c:v>
                </c:pt>
                <c:pt idx="5">
                  <c:v>8.9399741772896331</c:v>
                </c:pt>
                <c:pt idx="6">
                  <c:v>9.8363322773487205</c:v>
                </c:pt>
                <c:pt idx="7">
                  <c:v>8.1758290087145973</c:v>
                </c:pt>
                <c:pt idx="8">
                  <c:v>8.3074593270119461</c:v>
                </c:pt>
                <c:pt idx="9">
                  <c:v>9.499196754655733</c:v>
                </c:pt>
                <c:pt idx="10">
                  <c:v>9.8632383106284429</c:v>
                </c:pt>
                <c:pt idx="11">
                  <c:v>10.487879573259036</c:v>
                </c:pt>
                <c:pt idx="12">
                  <c:v>10.371269966709153</c:v>
                </c:pt>
                <c:pt idx="13">
                  <c:v>10.3246291400293</c:v>
                </c:pt>
                <c:pt idx="14">
                  <c:v>9.5932871686537453</c:v>
                </c:pt>
                <c:pt idx="15">
                  <c:v>10.660454245809028</c:v>
                </c:pt>
                <c:pt idx="16">
                  <c:v>11.168052036959455</c:v>
                </c:pt>
                <c:pt idx="17">
                  <c:v>9.6377626474363893</c:v>
                </c:pt>
                <c:pt idx="18">
                  <c:v>10.932660441466956</c:v>
                </c:pt>
                <c:pt idx="19">
                  <c:v>9.8399085708932574</c:v>
                </c:pt>
                <c:pt idx="20">
                  <c:v>8.2807110756628468</c:v>
                </c:pt>
                <c:pt idx="21">
                  <c:v>9.6876298945227184</c:v>
                </c:pt>
                <c:pt idx="22">
                  <c:v>8.4811514200689722</c:v>
                </c:pt>
                <c:pt idx="23">
                  <c:v>11.380250848065687</c:v>
                </c:pt>
                <c:pt idx="24">
                  <c:v>9.434922887484646</c:v>
                </c:pt>
                <c:pt idx="25">
                  <c:v>10.369545909419578</c:v>
                </c:pt>
                <c:pt idx="26">
                  <c:v>9.9749241024739774</c:v>
                </c:pt>
                <c:pt idx="27">
                  <c:v>10.472459435395576</c:v>
                </c:pt>
                <c:pt idx="28">
                  <c:v>10.026810768568128</c:v>
                </c:pt>
                <c:pt idx="29">
                  <c:v>9.5867198991892497</c:v>
                </c:pt>
                <c:pt idx="30">
                  <c:v>11.330323868968955</c:v>
                </c:pt>
                <c:pt idx="31">
                  <c:v>11.040005587603469</c:v>
                </c:pt>
                <c:pt idx="32">
                  <c:v>10.085142220342378</c:v>
                </c:pt>
                <c:pt idx="33">
                  <c:v>10.175383172056032</c:v>
                </c:pt>
                <c:pt idx="34">
                  <c:v>9.8375614024199614</c:v>
                </c:pt>
                <c:pt idx="35">
                  <c:v>9.3460069833977162</c:v>
                </c:pt>
                <c:pt idx="36">
                  <c:v>10.685286430690637</c:v>
                </c:pt>
                <c:pt idx="37">
                  <c:v>10.522772884497618</c:v>
                </c:pt>
                <c:pt idx="38">
                  <c:v>9.7275257296947544</c:v>
                </c:pt>
                <c:pt idx="39">
                  <c:v>9.3779712133601336</c:v>
                </c:pt>
                <c:pt idx="40">
                  <c:v>10.202925255998762</c:v>
                </c:pt>
                <c:pt idx="41">
                  <c:v>9.5659847851003903</c:v>
                </c:pt>
                <c:pt idx="42">
                  <c:v>9.1556729706338746</c:v>
                </c:pt>
                <c:pt idx="43">
                  <c:v>11.6767859941206</c:v>
                </c:pt>
                <c:pt idx="44">
                  <c:v>9.7396736672979127</c:v>
                </c:pt>
                <c:pt idx="45">
                  <c:v>9.123038043573386</c:v>
                </c:pt>
                <c:pt idx="46">
                  <c:v>9.0152982507728474</c:v>
                </c:pt>
                <c:pt idx="47">
                  <c:v>7.7651449029361315</c:v>
                </c:pt>
                <c:pt idx="48">
                  <c:v>7.3098814858247865</c:v>
                </c:pt>
                <c:pt idx="49">
                  <c:v>7.2772477266314839</c:v>
                </c:pt>
                <c:pt idx="50">
                  <c:v>7.0184017990692009</c:v>
                </c:pt>
                <c:pt idx="51">
                  <c:v>7.0774980535692311</c:v>
                </c:pt>
                <c:pt idx="52">
                  <c:v>10.912958925628738</c:v>
                </c:pt>
                <c:pt idx="53">
                  <c:v>9.855242239908133</c:v>
                </c:pt>
                <c:pt idx="54">
                  <c:v>9.0321701863047039</c:v>
                </c:pt>
                <c:pt idx="55">
                  <c:v>6.7238324408212087</c:v>
                </c:pt>
                <c:pt idx="56">
                  <c:v>10.124148023556531</c:v>
                </c:pt>
                <c:pt idx="57">
                  <c:v>9.4070578090538692</c:v>
                </c:pt>
                <c:pt idx="58">
                  <c:v>5.9506425525877269</c:v>
                </c:pt>
                <c:pt idx="59">
                  <c:v>7.0749631979660439</c:v>
                </c:pt>
                <c:pt idx="60">
                  <c:v>5.575949103146316</c:v>
                </c:pt>
                <c:pt idx="61">
                  <c:v>4.2766661190160553</c:v>
                </c:pt>
                <c:pt idx="62">
                  <c:v>7.0343879299155034</c:v>
                </c:pt>
                <c:pt idx="63">
                  <c:v>3.9318256327243257</c:v>
                </c:pt>
                <c:pt idx="64">
                  <c:v>1.6094379124341003</c:v>
                </c:pt>
                <c:pt idx="65">
                  <c:v>4.1896547420264252</c:v>
                </c:pt>
                <c:pt idx="66">
                  <c:v>7.6453976994286332</c:v>
                </c:pt>
                <c:pt idx="67">
                  <c:v>7.2477925817678459</c:v>
                </c:pt>
                <c:pt idx="68">
                  <c:v>6.1758672701057611</c:v>
                </c:pt>
                <c:pt idx="69">
                  <c:v>7.412160334945205</c:v>
                </c:pt>
                <c:pt idx="70">
                  <c:v>6.7214257007906433</c:v>
                </c:pt>
                <c:pt idx="71">
                  <c:v>6.9246123960485599</c:v>
                </c:pt>
                <c:pt idx="72">
                  <c:v>7.6073814256397911</c:v>
                </c:pt>
                <c:pt idx="73">
                  <c:v>5.5373342670185366</c:v>
                </c:pt>
                <c:pt idx="74">
                  <c:v>5.1873858058407549</c:v>
                </c:pt>
                <c:pt idx="75">
                  <c:v>5.934894195619588</c:v>
                </c:pt>
                <c:pt idx="76">
                  <c:v>11.038688889434853</c:v>
                </c:pt>
                <c:pt idx="77">
                  <c:v>7.8705478445077119</c:v>
                </c:pt>
                <c:pt idx="78">
                  <c:v>9.6940619780501152</c:v>
                </c:pt>
                <c:pt idx="79">
                  <c:v>6.7889717429921701</c:v>
                </c:pt>
                <c:pt idx="80">
                  <c:v>7.844240718141811</c:v>
                </c:pt>
                <c:pt idx="81">
                  <c:v>8.7148958502484941</c:v>
                </c:pt>
                <c:pt idx="82">
                  <c:v>9.6375017381661081</c:v>
                </c:pt>
                <c:pt idx="83">
                  <c:v>10.237778841189767</c:v>
                </c:pt>
                <c:pt idx="84">
                  <c:v>11.239711555387693</c:v>
                </c:pt>
                <c:pt idx="85">
                  <c:v>11.476500041352375</c:v>
                </c:pt>
                <c:pt idx="86">
                  <c:v>9.5855524369133267</c:v>
                </c:pt>
                <c:pt idx="87">
                  <c:v>8.8808636098673563</c:v>
                </c:pt>
                <c:pt idx="88">
                  <c:v>8.2620428439669418</c:v>
                </c:pt>
                <c:pt idx="89">
                  <c:v>9.4534434010299968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5EE-45E0-A331-9364C7DEABFA}"/>
            </c:ext>
          </c:extLst>
        </c:ser>
        <c:ser>
          <c:idx val="1"/>
          <c:order val="1"/>
          <c:tx>
            <c:v>WGWIDE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Sheet1!$AL$83:$AL$113</c:f>
              <c:numCache>
                <c:formatCode>General</c:formatCode>
                <c:ptCount val="31"/>
                <c:pt idx="0">
                  <c:v>2.1080000000000001</c:v>
                </c:pt>
                <c:pt idx="1">
                  <c:v>3.26</c:v>
                </c:pt>
                <c:pt idx="2">
                  <c:v>3.528</c:v>
                </c:pt>
                <c:pt idx="3">
                  <c:v>3.3029999999999999</c:v>
                </c:pt>
                <c:pt idx="4">
                  <c:v>3.331</c:v>
                </c:pt>
                <c:pt idx="5">
                  <c:v>3.302</c:v>
                </c:pt>
                <c:pt idx="6">
                  <c:v>3.431</c:v>
                </c:pt>
                <c:pt idx="7">
                  <c:v>3.508</c:v>
                </c:pt>
                <c:pt idx="8">
                  <c:v>4.0960000000000001</c:v>
                </c:pt>
                <c:pt idx="9">
                  <c:v>5.3550000000000004</c:v>
                </c:pt>
                <c:pt idx="10">
                  <c:v>5.9080000000000004</c:v>
                </c:pt>
                <c:pt idx="11">
                  <c:v>5.77</c:v>
                </c:pt>
                <c:pt idx="12">
                  <c:v>4.7990000000000004</c:v>
                </c:pt>
                <c:pt idx="13">
                  <c:v>3.9860000000000002</c:v>
                </c:pt>
                <c:pt idx="14">
                  <c:v>3.528</c:v>
                </c:pt>
                <c:pt idx="15">
                  <c:v>4.1719999999999997</c:v>
                </c:pt>
                <c:pt idx="16">
                  <c:v>5.27</c:v>
                </c:pt>
                <c:pt idx="17">
                  <c:v>5.4009999999999998</c:v>
                </c:pt>
                <c:pt idx="18">
                  <c:v>5.3650000000000002</c:v>
                </c:pt>
                <c:pt idx="19">
                  <c:v>6.9009999999999998</c:v>
                </c:pt>
                <c:pt idx="20">
                  <c:v>6.9870000000000001</c:v>
                </c:pt>
                <c:pt idx="21">
                  <c:v>6.9560000000000004</c:v>
                </c:pt>
                <c:pt idx="22">
                  <c:v>6.149</c:v>
                </c:pt>
                <c:pt idx="23">
                  <c:v>5.774</c:v>
                </c:pt>
                <c:pt idx="24">
                  <c:v>5.5439999999999996</c:v>
                </c:pt>
                <c:pt idx="25">
                  <c:v>5.1580000000000004</c:v>
                </c:pt>
                <c:pt idx="26">
                  <c:v>4.9240000000000004</c:v>
                </c:pt>
                <c:pt idx="27">
                  <c:v>4.6150000000000002</c:v>
                </c:pt>
                <c:pt idx="28">
                  <c:v>4.3360000000000003</c:v>
                </c:pt>
                <c:pt idx="29">
                  <c:v>4.2350000000000003</c:v>
                </c:pt>
                <c:pt idx="30">
                  <c:v>3.8260000000000001</c:v>
                </c:pt>
              </c:numCache>
            </c:numRef>
          </c:xVal>
          <c:yVal>
            <c:numRef>
              <c:f>Sheet1!$M$83:$M$113</c:f>
              <c:numCache>
                <c:formatCode>General</c:formatCode>
                <c:ptCount val="31"/>
                <c:pt idx="0">
                  <c:v>8.3605393813708613</c:v>
                </c:pt>
                <c:pt idx="1">
                  <c:v>9.3319383437236709</c:v>
                </c:pt>
                <c:pt idx="2">
                  <c:v>9.8266605024228024</c:v>
                </c:pt>
                <c:pt idx="3">
                  <c:v>10.814464189586515</c:v>
                </c:pt>
                <c:pt idx="4">
                  <c:v>10.991965326723641</c:v>
                </c:pt>
                <c:pt idx="5">
                  <c:v>9.6509795550920003</c:v>
                </c:pt>
                <c:pt idx="6">
                  <c:v>8.6492735317734457</c:v>
                </c:pt>
                <c:pt idx="7">
                  <c:v>7.643003635560718</c:v>
                </c:pt>
                <c:pt idx="8">
                  <c:v>9.2837766900493648</c:v>
                </c:pt>
                <c:pt idx="9">
                  <c:v>8.7701285275381835</c:v>
                </c:pt>
                <c:pt idx="10">
                  <c:v>10.406381805975839</c:v>
                </c:pt>
                <c:pt idx="11">
                  <c:v>10.270488994192164</c:v>
                </c:pt>
                <c:pt idx="12">
                  <c:v>9.3433841457339479</c:v>
                </c:pt>
                <c:pt idx="13">
                  <c:v>8.7920939295032845</c:v>
                </c:pt>
                <c:pt idx="14">
                  <c:v>10.961937351385163</c:v>
                </c:pt>
                <c:pt idx="15">
                  <c:v>10.091211158619078</c:v>
                </c:pt>
                <c:pt idx="16">
                  <c:v>10.665530933243835</c:v>
                </c:pt>
                <c:pt idx="17">
                  <c:v>9.3818537300535336</c:v>
                </c:pt>
                <c:pt idx="18">
                  <c:v>9.7573629110539919</c:v>
                </c:pt>
                <c:pt idx="19">
                  <c:v>8.7952793701945708</c:v>
                </c:pt>
                <c:pt idx="20">
                  <c:v>8.3072126266283082</c:v>
                </c:pt>
                <c:pt idx="21">
                  <c:v>9.6672587616732635</c:v>
                </c:pt>
                <c:pt idx="22">
                  <c:v>8.4463414504442866</c:v>
                </c:pt>
                <c:pt idx="23">
                  <c:v>8.9687782351379557</c:v>
                </c:pt>
                <c:pt idx="24">
                  <c:v>8.4740769003426095</c:v>
                </c:pt>
                <c:pt idx="25">
                  <c:v>9.6688405899634891</c:v>
                </c:pt>
                <c:pt idx="26">
                  <c:v>9.0843235313926964</c:v>
                </c:pt>
                <c:pt idx="27">
                  <c:v>8.8727675299109361</c:v>
                </c:pt>
                <c:pt idx="28">
                  <c:v>10.123746948670474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5EE-45E0-A331-9364C7DEABFA}"/>
            </c:ext>
          </c:extLst>
        </c:ser>
        <c:ser>
          <c:idx val="2"/>
          <c:order val="2"/>
          <c:tx>
            <c:v>Curve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Sheet1!$AP$116:$AP$134</c:f>
              <c:numCache>
                <c:formatCode>General</c:formatCode>
                <c:ptCount val="19"/>
                <c:pt idx="0">
                  <c:v>0</c:v>
                </c:pt>
                <c:pt idx="1">
                  <c:v>2E-3</c:v>
                </c:pt>
                <c:pt idx="2">
                  <c:v>3.3999999999999998E-3</c:v>
                </c:pt>
                <c:pt idx="3">
                  <c:v>5.7799999999999995E-3</c:v>
                </c:pt>
                <c:pt idx="4">
                  <c:v>9.8259999999999979E-3</c:v>
                </c:pt>
                <c:pt idx="5">
                  <c:v>1.6704199999999995E-2</c:v>
                </c:pt>
                <c:pt idx="6">
                  <c:v>2.8397139999999994E-2</c:v>
                </c:pt>
                <c:pt idx="7">
                  <c:v>4.8275137999999981E-2</c:v>
                </c:pt>
                <c:pt idx="8">
                  <c:v>8.206773459999997E-2</c:v>
                </c:pt>
                <c:pt idx="9">
                  <c:v>0.13951514881999996</c:v>
                </c:pt>
                <c:pt idx="10">
                  <c:v>0.2371757529939999</c:v>
                </c:pt>
                <c:pt idx="11">
                  <c:v>0.40319878008979981</c:v>
                </c:pt>
                <c:pt idx="12">
                  <c:v>0.68543792615265964</c:v>
                </c:pt>
                <c:pt idx="13">
                  <c:v>1.1652444744595214</c:v>
                </c:pt>
                <c:pt idx="14">
                  <c:v>1.9809156065811862</c:v>
                </c:pt>
                <c:pt idx="15">
                  <c:v>3.3675565311880162</c:v>
                </c:pt>
                <c:pt idx="16">
                  <c:v>5.7248461030196278</c:v>
                </c:pt>
                <c:pt idx="17">
                  <c:v>9.7322383751333668</c:v>
                </c:pt>
                <c:pt idx="18">
                  <c:v>16.544805237726724</c:v>
                </c:pt>
              </c:numCache>
            </c:numRef>
          </c:xVal>
          <c:yVal>
            <c:numRef>
              <c:f>Sheet1!$B$116:$B$134</c:f>
              <c:numCache>
                <c:formatCode>General</c:formatCode>
                <c:ptCount val="19"/>
                <c:pt idx="0">
                  <c:v>0</c:v>
                </c:pt>
                <c:pt idx="1">
                  <c:v>0.34031418421539023</c:v>
                </c:pt>
                <c:pt idx="2">
                  <c:v>0.56419067729883965</c:v>
                </c:pt>
                <c:pt idx="3">
                  <c:v>0.92033424538171993</c:v>
                </c:pt>
                <c:pt idx="4">
                  <c:v>1.4639191153481976</c:v>
                </c:pt>
                <c:pt idx="5">
                  <c:v>2.2433287738446062</c:v>
                </c:pt>
                <c:pt idx="6">
                  <c:v>3.2662740485630253</c:v>
                </c:pt>
                <c:pt idx="7">
                  <c:v>4.4635375567366147</c:v>
                </c:pt>
                <c:pt idx="8">
                  <c:v>5.6905265177277151</c:v>
                </c:pt>
                <c:pt idx="9">
                  <c:v>6.7881819027015542</c:v>
                </c:pt>
                <c:pt idx="10">
                  <c:v>7.6569874263956397</c:v>
                </c:pt>
                <c:pt idx="11">
                  <c:v>8.2803936973059749</c:v>
                </c:pt>
                <c:pt idx="12">
                  <c:v>8.6969072625988062</c:v>
                </c:pt>
                <c:pt idx="13">
                  <c:v>8.9620857807052126</c:v>
                </c:pt>
                <c:pt idx="14">
                  <c:v>9.1257651208404802</c:v>
                </c:pt>
                <c:pt idx="15">
                  <c:v>9.2248702459084786</c:v>
                </c:pt>
                <c:pt idx="16">
                  <c:v>9.2841793587411434</c:v>
                </c:pt>
                <c:pt idx="17">
                  <c:v>9.3194246693567955</c:v>
                </c:pt>
                <c:pt idx="18">
                  <c:v>9.3402824891233873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5EE-45E0-A331-9364C7DEA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3106056"/>
        <c:axId val="613107040"/>
      </c:scatterChart>
      <c:valAx>
        <c:axId val="613106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Spawning stock </a:t>
                </a:r>
                <a:r>
                  <a:rPr lang="en-US" sz="2000" dirty="0" smtClean="0"/>
                  <a:t>(mill. </a:t>
                </a:r>
                <a:r>
                  <a:rPr lang="en-US" sz="2000" dirty="0" err="1"/>
                  <a:t>tonnes</a:t>
                </a:r>
                <a:r>
                  <a:rPr lang="en-US" sz="2000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3107040"/>
        <c:crosses val="autoZero"/>
        <c:crossBetween val="midCat"/>
      </c:valAx>
      <c:valAx>
        <c:axId val="61310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Ln (recruitment)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31060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Sheet10!$D$3:$D$17</c:f>
              <c:numCache>
                <c:formatCode>General</c:formatCode>
                <c:ptCount val="15"/>
                <c:pt idx="0">
                  <c:v>-3.5</c:v>
                </c:pt>
                <c:pt idx="1">
                  <c:v>-3</c:v>
                </c:pt>
                <c:pt idx="2">
                  <c:v>-2.5</c:v>
                </c:pt>
                <c:pt idx="3">
                  <c:v>-2</c:v>
                </c:pt>
                <c:pt idx="4">
                  <c:v>-1.5</c:v>
                </c:pt>
                <c:pt idx="5">
                  <c:v>-1</c:v>
                </c:pt>
                <c:pt idx="6">
                  <c:v>-0.5</c:v>
                </c:pt>
                <c:pt idx="7">
                  <c:v>0</c:v>
                </c:pt>
                <c:pt idx="8">
                  <c:v>0.5</c:v>
                </c:pt>
                <c:pt idx="9">
                  <c:v>1</c:v>
                </c:pt>
                <c:pt idx="10">
                  <c:v>1.5</c:v>
                </c:pt>
                <c:pt idx="11">
                  <c:v>2</c:v>
                </c:pt>
                <c:pt idx="12">
                  <c:v>2.5</c:v>
                </c:pt>
                <c:pt idx="13">
                  <c:v>3</c:v>
                </c:pt>
                <c:pt idx="14">
                  <c:v>3.5</c:v>
                </c:pt>
              </c:numCache>
            </c:numRef>
          </c:cat>
          <c:val>
            <c:numRef>
              <c:f>Sheet10!$B$3:$B$17</c:f>
              <c:numCache>
                <c:formatCode>General</c:formatCode>
                <c:ptCount val="15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>
                  <c:v>8</c:v>
                </c:pt>
                <c:pt idx="5">
                  <c:v>9</c:v>
                </c:pt>
                <c:pt idx="6">
                  <c:v>22</c:v>
                </c:pt>
                <c:pt idx="7">
                  <c:v>20</c:v>
                </c:pt>
                <c:pt idx="8">
                  <c:v>16</c:v>
                </c:pt>
                <c:pt idx="9">
                  <c:v>11</c:v>
                </c:pt>
                <c:pt idx="10">
                  <c:v>6</c:v>
                </c:pt>
                <c:pt idx="11">
                  <c:v>3</c:v>
                </c:pt>
                <c:pt idx="12">
                  <c:v>3</c:v>
                </c:pt>
                <c:pt idx="13">
                  <c:v>1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FE-4210-B28B-D78D00842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1372728"/>
        <c:axId val="621373056"/>
      </c:barChart>
      <c:lineChart>
        <c:grouping val="standard"/>
        <c:varyColors val="0"/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Sheet10!#REF!</c:f>
            </c:multiLvlStrRef>
          </c:cat>
          <c:val>
            <c:numRef>
              <c:f>Sheet10!$G$3:$G$17</c:f>
              <c:numCache>
                <c:formatCode>General</c:formatCode>
                <c:ptCount val="15"/>
                <c:pt idx="0">
                  <c:v>0.318441803255051</c:v>
                </c:pt>
                <c:pt idx="1">
                  <c:v>0.92330606182576103</c:v>
                </c:pt>
                <c:pt idx="2">
                  <c:v>2.2725184779398826</c:v>
                </c:pt>
                <c:pt idx="3">
                  <c:v>4.7482022523627512</c:v>
                </c:pt>
                <c:pt idx="4">
                  <c:v>8.4221444418795191</c:v>
                </c:pt>
                <c:pt idx="5">
                  <c:v>12.682271874616099</c:v>
                </c:pt>
                <c:pt idx="6">
                  <c:v>16.21283615528478</c:v>
                </c:pt>
                <c:pt idx="7">
                  <c:v>17.595942010857939</c:v>
                </c:pt>
                <c:pt idx="8">
                  <c:v>16.21283615528478</c:v>
                </c:pt>
                <c:pt idx="9">
                  <c:v>12.682271874616102</c:v>
                </c:pt>
                <c:pt idx="10">
                  <c:v>8.4221444418795208</c:v>
                </c:pt>
                <c:pt idx="11">
                  <c:v>4.7482022523627405</c:v>
                </c:pt>
                <c:pt idx="12">
                  <c:v>2.2725184779398888</c:v>
                </c:pt>
                <c:pt idx="13">
                  <c:v>0.9233060618257648</c:v>
                </c:pt>
                <c:pt idx="14">
                  <c:v>0.31844180325505045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FE-4210-B28B-D78D00842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1372728"/>
        <c:axId val="621373056"/>
      </c:lineChart>
      <c:catAx>
        <c:axId val="621372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21373056"/>
        <c:crosses val="autoZero"/>
        <c:auto val="1"/>
        <c:lblAlgn val="ctr"/>
        <c:lblOffset val="100"/>
        <c:noMultiLvlLbl val="0"/>
      </c:catAx>
      <c:valAx>
        <c:axId val="62137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21372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Spawning stock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Sheet2!$E$14:$DL$14</c:f>
              <c:numCache>
                <c:formatCode>General</c:formatCode>
                <c:ptCount val="112"/>
                <c:pt idx="0">
                  <c:v>1969.898103636011</c:v>
                </c:pt>
                <c:pt idx="1">
                  <c:v>1667.7792355738827</c:v>
                </c:pt>
                <c:pt idx="2">
                  <c:v>1561.9122857337659</c:v>
                </c:pt>
                <c:pt idx="3">
                  <c:v>1031.0513981349545</c:v>
                </c:pt>
                <c:pt idx="4">
                  <c:v>736.30843725422392</c:v>
                </c:pt>
                <c:pt idx="5">
                  <c:v>847.84135275536266</c:v>
                </c:pt>
                <c:pt idx="6">
                  <c:v>930.19376838505332</c:v>
                </c:pt>
                <c:pt idx="7">
                  <c:v>788.71108951470978</c:v>
                </c:pt>
                <c:pt idx="8">
                  <c:v>634.3036169851207</c:v>
                </c:pt>
                <c:pt idx="9">
                  <c:v>1149.738832178301</c:v>
                </c:pt>
                <c:pt idx="10">
                  <c:v>1195.2123264416944</c:v>
                </c:pt>
                <c:pt idx="11">
                  <c:v>901.82257860581547</c:v>
                </c:pt>
                <c:pt idx="12">
                  <c:v>635.71597936563091</c:v>
                </c:pt>
                <c:pt idx="13">
                  <c:v>544.76346665256438</c:v>
                </c:pt>
                <c:pt idx="14">
                  <c:v>745.96398595836661</c:v>
                </c:pt>
                <c:pt idx="15">
                  <c:v>726.89695938010391</c:v>
                </c:pt>
                <c:pt idx="16">
                  <c:v>649.49211561248228</c:v>
                </c:pt>
                <c:pt idx="17">
                  <c:v>612.37255404821053</c:v>
                </c:pt>
                <c:pt idx="18">
                  <c:v>590.02646764982444</c:v>
                </c:pt>
                <c:pt idx="19">
                  <c:v>794.5830849304524</c:v>
                </c:pt>
                <c:pt idx="20">
                  <c:v>958.50631468512086</c:v>
                </c:pt>
                <c:pt idx="21">
                  <c:v>908.7248607164023</c:v>
                </c:pt>
                <c:pt idx="22">
                  <c:v>756.41611393041694</c:v>
                </c:pt>
                <c:pt idx="23">
                  <c:v>864.25633076530869</c:v>
                </c:pt>
                <c:pt idx="24">
                  <c:v>1039.5002169162119</c:v>
                </c:pt>
                <c:pt idx="25">
                  <c:v>1146.3272710344806</c:v>
                </c:pt>
                <c:pt idx="26">
                  <c:v>1112.5309345093008</c:v>
                </c:pt>
                <c:pt idx="27">
                  <c:v>947.3730532439929</c:v>
                </c:pt>
                <c:pt idx="28">
                  <c:v>679.74117334148946</c:v>
                </c:pt>
                <c:pt idx="29">
                  <c:v>465.79871964780705</c:v>
                </c:pt>
                <c:pt idx="30">
                  <c:v>440.08122838867041</c:v>
                </c:pt>
                <c:pt idx="31">
                  <c:v>521.76389883543595</c:v>
                </c:pt>
                <c:pt idx="32">
                  <c:v>622.94161687497433</c:v>
                </c:pt>
                <c:pt idx="33">
                  <c:v>532.26436557247553</c:v>
                </c:pt>
                <c:pt idx="34">
                  <c:v>405.32013411409815</c:v>
                </c:pt>
                <c:pt idx="35">
                  <c:v>408.91035991320109</c:v>
                </c:pt>
                <c:pt idx="36">
                  <c:v>701.39235807916862</c:v>
                </c:pt>
                <c:pt idx="37">
                  <c:v>897.4158673909526</c:v>
                </c:pt>
                <c:pt idx="38">
                  <c:v>751.76193431525121</c:v>
                </c:pt>
                <c:pt idx="39">
                  <c:v>506.64182082373111</c:v>
                </c:pt>
                <c:pt idx="40">
                  <c:v>405.40231046759652</c:v>
                </c:pt>
                <c:pt idx="41">
                  <c:v>386.07075241337475</c:v>
                </c:pt>
                <c:pt idx="42">
                  <c:v>448.75726268554462</c:v>
                </c:pt>
                <c:pt idx="43">
                  <c:v>569.09112631988444</c:v>
                </c:pt>
                <c:pt idx="44">
                  <c:v>739.85490734645089</c:v>
                </c:pt>
                <c:pt idx="45">
                  <c:v>886.20905312546915</c:v>
                </c:pt>
                <c:pt idx="46">
                  <c:v>909.96979793740468</c:v>
                </c:pt>
                <c:pt idx="47">
                  <c:v>716.1147143703696</c:v>
                </c:pt>
                <c:pt idx="48">
                  <c:v>555.20211099635549</c:v>
                </c:pt>
                <c:pt idx="49">
                  <c:v>613.1354816768328</c:v>
                </c:pt>
                <c:pt idx="50">
                  <c:v>628.09539841015157</c:v>
                </c:pt>
                <c:pt idx="51">
                  <c:v>601.80514485393815</c:v>
                </c:pt>
                <c:pt idx="52">
                  <c:v>625.1927093992033</c:v>
                </c:pt>
                <c:pt idx="53">
                  <c:v>777.89381838886038</c:v>
                </c:pt>
                <c:pt idx="54">
                  <c:v>807.61359834943801</c:v>
                </c:pt>
                <c:pt idx="55">
                  <c:v>719.65085634925788</c:v>
                </c:pt>
                <c:pt idx="56">
                  <c:v>594.99068834331831</c:v>
                </c:pt>
                <c:pt idx="57">
                  <c:v>473.89302864881671</c:v>
                </c:pt>
                <c:pt idx="58">
                  <c:v>389.82798224182858</c:v>
                </c:pt>
                <c:pt idx="59">
                  <c:v>366.76282979417726</c:v>
                </c:pt>
                <c:pt idx="60">
                  <c:v>343.6745825613753</c:v>
                </c:pt>
                <c:pt idx="61">
                  <c:v>332.53537035696388</c:v>
                </c:pt>
                <c:pt idx="62">
                  <c:v>262.18395242035228</c:v>
                </c:pt>
                <c:pt idx="63">
                  <c:v>217.59334317405842</c:v>
                </c:pt>
                <c:pt idx="64">
                  <c:v>164.74970088925627</c:v>
                </c:pt>
                <c:pt idx="65">
                  <c:v>171.69821520110284</c:v>
                </c:pt>
                <c:pt idx="66">
                  <c:v>185.95410572794722</c:v>
                </c:pt>
                <c:pt idx="67">
                  <c:v>166.3203535842384</c:v>
                </c:pt>
                <c:pt idx="68">
                  <c:v>131.27998418768445</c:v>
                </c:pt>
                <c:pt idx="69">
                  <c:v>113.61342972975217</c:v>
                </c:pt>
                <c:pt idx="70">
                  <c:v>104.81426752568579</c:v>
                </c:pt>
                <c:pt idx="71">
                  <c:v>90.201280369455091</c:v>
                </c:pt>
                <c:pt idx="72">
                  <c:v>98.242483224300173</c:v>
                </c:pt>
                <c:pt idx="73">
                  <c:v>85.828602291428041</c:v>
                </c:pt>
                <c:pt idx="74">
                  <c:v>58.989411709109774</c:v>
                </c:pt>
                <c:pt idx="75">
                  <c:v>37.616762798375497</c:v>
                </c:pt>
                <c:pt idx="76">
                  <c:v>29.098808893290911</c:v>
                </c:pt>
                <c:pt idx="77">
                  <c:v>22.382084336922656</c:v>
                </c:pt>
                <c:pt idx="78">
                  <c:v>16.519306045591552</c:v>
                </c:pt>
                <c:pt idx="79">
                  <c:v>10.984929061445088</c:v>
                </c:pt>
                <c:pt idx="80">
                  <c:v>6.6880996718460946</c:v>
                </c:pt>
                <c:pt idx="81">
                  <c:v>3.6483102174241449</c:v>
                </c:pt>
                <c:pt idx="82">
                  <c:v>1.9244608744936758</c:v>
                </c:pt>
                <c:pt idx="83">
                  <c:v>0.99390200085174951</c:v>
                </c:pt>
                <c:pt idx="84">
                  <c:v>0.52397415922323765</c:v>
                </c:pt>
                <c:pt idx="85">
                  <c:v>0.28380131125866337</c:v>
                </c:pt>
                <c:pt idx="86">
                  <c:v>0.1792063612477042</c:v>
                </c:pt>
                <c:pt idx="87">
                  <c:v>0.13801718932201557</c:v>
                </c:pt>
                <c:pt idx="88">
                  <c:v>0.13787895799868613</c:v>
                </c:pt>
                <c:pt idx="89">
                  <c:v>0.1395912547967777</c:v>
                </c:pt>
                <c:pt idx="90">
                  <c:v>0.1301215556450665</c:v>
                </c:pt>
                <c:pt idx="91">
                  <c:v>0.12027103462579886</c:v>
                </c:pt>
                <c:pt idx="92">
                  <c:v>0.14980758840365019</c:v>
                </c:pt>
                <c:pt idx="93">
                  <c:v>0.15463487476205459</c:v>
                </c:pt>
                <c:pt idx="94">
                  <c:v>0.13673210900199295</c:v>
                </c:pt>
                <c:pt idx="95">
                  <c:v>9.7446558949133497E-2</c:v>
                </c:pt>
                <c:pt idx="96">
                  <c:v>7.2552914107150326E-2</c:v>
                </c:pt>
                <c:pt idx="97">
                  <c:v>6.0826245041397858E-2</c:v>
                </c:pt>
                <c:pt idx="98">
                  <c:v>6.0576027178755383E-2</c:v>
                </c:pt>
                <c:pt idx="99">
                  <c:v>6.545258521616043E-2</c:v>
                </c:pt>
                <c:pt idx="100">
                  <c:v>7.9073604851671087E-2</c:v>
                </c:pt>
                <c:pt idx="101">
                  <c:v>7.2589795175029406E-2</c:v>
                </c:pt>
                <c:pt idx="102">
                  <c:v>5.9300104981399489E-2</c:v>
                </c:pt>
                <c:pt idx="103">
                  <c:v>5.183464179906238E-2</c:v>
                </c:pt>
                <c:pt idx="104">
                  <c:v>4.4762019621418229E-2</c:v>
                </c:pt>
                <c:pt idx="105">
                  <c:v>4.3310109425563251E-2</c:v>
                </c:pt>
                <c:pt idx="106">
                  <c:v>4.9667940731662585E-2</c:v>
                </c:pt>
                <c:pt idx="107">
                  <c:v>0.11176555913143539</c:v>
                </c:pt>
                <c:pt idx="108">
                  <c:v>0.1492086577288127</c:v>
                </c:pt>
                <c:pt idx="109">
                  <c:v>0.13068690330201008</c:v>
                </c:pt>
                <c:pt idx="110">
                  <c:v>9.0073148067283101E-2</c:v>
                </c:pt>
                <c:pt idx="111">
                  <c:v>6.3646147988229013E-2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A4-4587-B5DE-9ECC2D52D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5260744"/>
        <c:axId val="735261728"/>
      </c:lineChart>
      <c:lineChart>
        <c:grouping val="standard"/>
        <c:varyColors val="0"/>
        <c:ser>
          <c:idx val="1"/>
          <c:order val="1"/>
          <c:tx>
            <c:v>Recruits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Sheet2!$E$15:$DL$15</c:f>
              <c:numCache>
                <c:formatCode>General</c:formatCode>
                <c:ptCount val="112"/>
                <c:pt idx="0">
                  <c:v>8716.6495571351061</c:v>
                </c:pt>
                <c:pt idx="1">
                  <c:v>15120.696756571231</c:v>
                </c:pt>
                <c:pt idx="2">
                  <c:v>11162.719840121481</c:v>
                </c:pt>
                <c:pt idx="3">
                  <c:v>5754.1164358498081</c:v>
                </c:pt>
                <c:pt idx="4">
                  <c:v>3724.6306423161263</c:v>
                </c:pt>
                <c:pt idx="5">
                  <c:v>31371.281457721332</c:v>
                </c:pt>
                <c:pt idx="6">
                  <c:v>6675.5119972520106</c:v>
                </c:pt>
                <c:pt idx="7">
                  <c:v>5871.9107974354174</c:v>
                </c:pt>
                <c:pt idx="8">
                  <c:v>5007.8640127750823</c:v>
                </c:pt>
                <c:pt idx="9">
                  <c:v>5674.3732920815319</c:v>
                </c:pt>
                <c:pt idx="10">
                  <c:v>15833.676785789643</c:v>
                </c:pt>
                <c:pt idx="11">
                  <c:v>4531.710847093932</c:v>
                </c:pt>
                <c:pt idx="12">
                  <c:v>7473.6270056387957</c:v>
                </c:pt>
                <c:pt idx="13">
                  <c:v>7481.6469299738956</c:v>
                </c:pt>
                <c:pt idx="14">
                  <c:v>5818.2074583911735</c:v>
                </c:pt>
                <c:pt idx="15">
                  <c:v>15640.320973339933</c:v>
                </c:pt>
                <c:pt idx="16">
                  <c:v>12925.529709435479</c:v>
                </c:pt>
                <c:pt idx="17">
                  <c:v>8564.431180213187</c:v>
                </c:pt>
                <c:pt idx="18">
                  <c:v>5866.1957368398007</c:v>
                </c:pt>
                <c:pt idx="19">
                  <c:v>15353.413047463497</c:v>
                </c:pt>
                <c:pt idx="20">
                  <c:v>14667.149762440518</c:v>
                </c:pt>
                <c:pt idx="21">
                  <c:v>15039.343940690866</c:v>
                </c:pt>
                <c:pt idx="22">
                  <c:v>12135.962027483931</c:v>
                </c:pt>
                <c:pt idx="23">
                  <c:v>8498.2273422384387</c:v>
                </c:pt>
                <c:pt idx="24">
                  <c:v>3592.0528445573286</c:v>
                </c:pt>
                <c:pt idx="25">
                  <c:v>3083.6591955347862</c:v>
                </c:pt>
                <c:pt idx="26">
                  <c:v>6654.0098964217714</c:v>
                </c:pt>
                <c:pt idx="27">
                  <c:v>7810.6355909519662</c:v>
                </c:pt>
                <c:pt idx="28">
                  <c:v>9645.3131977256744</c:v>
                </c:pt>
                <c:pt idx="29">
                  <c:v>2883.8059571685317</c:v>
                </c:pt>
                <c:pt idx="30">
                  <c:v>3328.6766863802886</c:v>
                </c:pt>
                <c:pt idx="31">
                  <c:v>5535.7574274037006</c:v>
                </c:pt>
                <c:pt idx="32">
                  <c:v>15884.640216923653</c:v>
                </c:pt>
                <c:pt idx="33">
                  <c:v>12298.490104102904</c:v>
                </c:pt>
                <c:pt idx="34">
                  <c:v>3952.4303598958722</c:v>
                </c:pt>
                <c:pt idx="35">
                  <c:v>2614.6415891836155</c:v>
                </c:pt>
                <c:pt idx="36">
                  <c:v>5139.7775346067192</c:v>
                </c:pt>
                <c:pt idx="37">
                  <c:v>4339.3975336618878</c:v>
                </c:pt>
                <c:pt idx="38">
                  <c:v>7007.6656478765444</c:v>
                </c:pt>
                <c:pt idx="39">
                  <c:v>8803.6316419020823</c:v>
                </c:pt>
                <c:pt idx="40">
                  <c:v>11862.920642509176</c:v>
                </c:pt>
                <c:pt idx="41">
                  <c:v>12691.294472866548</c:v>
                </c:pt>
                <c:pt idx="42">
                  <c:v>10807.234345506289</c:v>
                </c:pt>
                <c:pt idx="43">
                  <c:v>3729.6848180260595</c:v>
                </c:pt>
                <c:pt idx="44">
                  <c:v>5090.1090050492112</c:v>
                </c:pt>
                <c:pt idx="45">
                  <c:v>10815.671626979638</c:v>
                </c:pt>
                <c:pt idx="46">
                  <c:v>6325.1145074597516</c:v>
                </c:pt>
                <c:pt idx="47">
                  <c:v>6839.4680310861941</c:v>
                </c:pt>
                <c:pt idx="48">
                  <c:v>8174.1895068994809</c:v>
                </c:pt>
                <c:pt idx="49">
                  <c:v>13349.419304172807</c:v>
                </c:pt>
                <c:pt idx="50">
                  <c:v>8458.0447961350383</c:v>
                </c:pt>
                <c:pt idx="51">
                  <c:v>6952.8302924075997</c:v>
                </c:pt>
                <c:pt idx="52">
                  <c:v>5471.2940651289791</c:v>
                </c:pt>
                <c:pt idx="53">
                  <c:v>4012.2638892347009</c:v>
                </c:pt>
                <c:pt idx="54">
                  <c:v>3792.4551500239668</c:v>
                </c:pt>
                <c:pt idx="55">
                  <c:v>4749.6091519836609</c:v>
                </c:pt>
                <c:pt idx="56">
                  <c:v>3505.1228661492109</c:v>
                </c:pt>
                <c:pt idx="57">
                  <c:v>4364.7052907771431</c:v>
                </c:pt>
                <c:pt idx="58">
                  <c:v>1251.3494059336517</c:v>
                </c:pt>
                <c:pt idx="59">
                  <c:v>2744.2668035021875</c:v>
                </c:pt>
                <c:pt idx="60">
                  <c:v>717.86249836445029</c:v>
                </c:pt>
                <c:pt idx="61">
                  <c:v>3002.0846439944858</c:v>
                </c:pt>
                <c:pt idx="62">
                  <c:v>2360.4551618247883</c:v>
                </c:pt>
                <c:pt idx="63">
                  <c:v>1393.2345493503121</c:v>
                </c:pt>
                <c:pt idx="64">
                  <c:v>1047.2345685533942</c:v>
                </c:pt>
                <c:pt idx="65">
                  <c:v>1344.5845370120951</c:v>
                </c:pt>
                <c:pt idx="66">
                  <c:v>1191.6742089676952</c:v>
                </c:pt>
                <c:pt idx="67">
                  <c:v>703.19621981677142</c:v>
                </c:pt>
                <c:pt idx="68">
                  <c:v>1719.6893954873744</c:v>
                </c:pt>
                <c:pt idx="69">
                  <c:v>523.02290190425003</c:v>
                </c:pt>
                <c:pt idx="70">
                  <c:v>280.00781432052173</c:v>
                </c:pt>
                <c:pt idx="71">
                  <c:v>234.71175307730192</c:v>
                </c:pt>
                <c:pt idx="72">
                  <c:v>340.45235670833267</c:v>
                </c:pt>
                <c:pt idx="73">
                  <c:v>145.35424787914167</c:v>
                </c:pt>
                <c:pt idx="74">
                  <c:v>136.01844212541883</c:v>
                </c:pt>
                <c:pt idx="75">
                  <c:v>52.41375174188336</c:v>
                </c:pt>
                <c:pt idx="76">
                  <c:v>31.039448885997935</c:v>
                </c:pt>
                <c:pt idx="77">
                  <c:v>8.3743003957542363</c:v>
                </c:pt>
                <c:pt idx="78">
                  <c:v>8.0581318455258586</c:v>
                </c:pt>
                <c:pt idx="79">
                  <c:v>2.5582346833076706</c:v>
                </c:pt>
                <c:pt idx="80">
                  <c:v>2.2516168423575853</c:v>
                </c:pt>
                <c:pt idx="81">
                  <c:v>1.0895587282085573</c:v>
                </c:pt>
                <c:pt idx="82">
                  <c:v>1.4849000516731137</c:v>
                </c:pt>
                <c:pt idx="83">
                  <c:v>1.3136915842981205</c:v>
                </c:pt>
                <c:pt idx="84">
                  <c:v>1.9984995877196734</c:v>
                </c:pt>
                <c:pt idx="85">
                  <c:v>1.6365314773378272</c:v>
                </c:pt>
                <c:pt idx="86">
                  <c:v>1.3522659330888165</c:v>
                </c:pt>
                <c:pt idx="87">
                  <c:v>1.220661328684175</c:v>
                </c:pt>
                <c:pt idx="88">
                  <c:v>2.8188437543647025</c:v>
                </c:pt>
                <c:pt idx="89">
                  <c:v>1.4898055367996055</c:v>
                </c:pt>
                <c:pt idx="90">
                  <c:v>1.3904441358392712</c:v>
                </c:pt>
                <c:pt idx="91">
                  <c:v>0.3941249332375012</c:v>
                </c:pt>
                <c:pt idx="92">
                  <c:v>0.75292950201961428</c:v>
                </c:pt>
                <c:pt idx="93">
                  <c:v>0.61044041061388732</c:v>
                </c:pt>
                <c:pt idx="94">
                  <c:v>0.81473179837487431</c:v>
                </c:pt>
                <c:pt idx="95">
                  <c:v>0.84992225774872843</c:v>
                </c:pt>
                <c:pt idx="96">
                  <c:v>1.3226936039472179</c:v>
                </c:pt>
                <c:pt idx="97">
                  <c:v>0.51576000110348919</c:v>
                </c:pt>
                <c:pt idx="98">
                  <c:v>0.54323799676372697</c:v>
                </c:pt>
                <c:pt idx="99">
                  <c:v>0.6125418866113268</c:v>
                </c:pt>
                <c:pt idx="100">
                  <c:v>0.3865969127708111</c:v>
                </c:pt>
                <c:pt idx="101">
                  <c:v>0.58360257982080732</c:v>
                </c:pt>
                <c:pt idx="102">
                  <c:v>0.54177435762096238</c:v>
                </c:pt>
                <c:pt idx="103">
                  <c:v>2.995671640185396</c:v>
                </c:pt>
                <c:pt idx="104">
                  <c:v>1.9267740544183156</c:v>
                </c:pt>
                <c:pt idx="105">
                  <c:v>0.89314247998966623</c:v>
                </c:pt>
                <c:pt idx="106">
                  <c:v>0.46281324999616419</c:v>
                </c:pt>
                <c:pt idx="107">
                  <c:v>0.53683865524070917</c:v>
                </c:pt>
                <c:pt idx="108">
                  <c:v>0.85416845057704149</c:v>
                </c:pt>
                <c:pt idx="109">
                  <c:v>1.0921647774358694</c:v>
                </c:pt>
                <c:pt idx="110">
                  <c:v>2.2316493109896247</c:v>
                </c:pt>
                <c:pt idx="111">
                  <c:v>2.6194543976486804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A4-4587-B5DE-9ECC2D52D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915392"/>
        <c:axId val="733920968"/>
      </c:lineChart>
      <c:catAx>
        <c:axId val="7352607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35261728"/>
        <c:crosses val="autoZero"/>
        <c:auto val="1"/>
        <c:lblAlgn val="ctr"/>
        <c:lblOffset val="100"/>
        <c:noMultiLvlLbl val="0"/>
      </c:catAx>
      <c:valAx>
        <c:axId val="73526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Spawning stock </a:t>
                </a:r>
                <a:r>
                  <a:rPr lang="en-US" sz="1600" dirty="0" smtClean="0"/>
                  <a:t>(‘000 </a:t>
                </a:r>
                <a:r>
                  <a:rPr lang="en-US" sz="1600" dirty="0" err="1"/>
                  <a:t>tonnes</a:t>
                </a:r>
                <a:r>
                  <a:rPr lang="en-US" sz="1600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35260744"/>
        <c:crosses val="autoZero"/>
        <c:crossBetween val="between"/>
      </c:valAx>
      <c:valAx>
        <c:axId val="7339209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Recruits (million)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33915392"/>
        <c:crosses val="max"/>
        <c:crossBetween val="between"/>
      </c:valAx>
      <c:catAx>
        <c:axId val="733915392"/>
        <c:scaling>
          <c:orientation val="minMax"/>
        </c:scaling>
        <c:delete val="1"/>
        <c:axPos val="b"/>
        <c:majorTickMark val="out"/>
        <c:minorTickMark val="none"/>
        <c:tickLblPos val="nextTo"/>
        <c:crossAx val="733920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Spawning stock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Sheet2!$E$12:$DL$12</c:f>
              <c:numCache>
                <c:formatCode>General</c:formatCode>
                <c:ptCount val="112"/>
                <c:pt idx="0">
                  <c:v>1969.898103636011</c:v>
                </c:pt>
                <c:pt idx="1">
                  <c:v>1667.7792355738827</c:v>
                </c:pt>
                <c:pt idx="2">
                  <c:v>1561.9122857337659</c:v>
                </c:pt>
                <c:pt idx="3">
                  <c:v>1032.9741028463025</c:v>
                </c:pt>
                <c:pt idx="4">
                  <c:v>754.08621877728967</c:v>
                </c:pt>
                <c:pt idx="5">
                  <c:v>830.97057399320818</c:v>
                </c:pt>
                <c:pt idx="6">
                  <c:v>961.92761700871893</c:v>
                </c:pt>
                <c:pt idx="7">
                  <c:v>884.24943987129029</c:v>
                </c:pt>
                <c:pt idx="8">
                  <c:v>692.55159676637197</c:v>
                </c:pt>
                <c:pt idx="9">
                  <c:v>685.91605076677865</c:v>
                </c:pt>
                <c:pt idx="10">
                  <c:v>543.5919638196749</c:v>
                </c:pt>
                <c:pt idx="11">
                  <c:v>375.50154931388835</c:v>
                </c:pt>
                <c:pt idx="12">
                  <c:v>421.0791455191769</c:v>
                </c:pt>
                <c:pt idx="13">
                  <c:v>577.04345937748178</c:v>
                </c:pt>
                <c:pt idx="14">
                  <c:v>584.0589736534431</c:v>
                </c:pt>
                <c:pt idx="15">
                  <c:v>482.75461002347242</c:v>
                </c:pt>
                <c:pt idx="16">
                  <c:v>468.1941773506415</c:v>
                </c:pt>
                <c:pt idx="17">
                  <c:v>448.34808084020818</c:v>
                </c:pt>
                <c:pt idx="18">
                  <c:v>378.64361918799352</c:v>
                </c:pt>
                <c:pt idx="19">
                  <c:v>305.48262183003158</c:v>
                </c:pt>
                <c:pt idx="20">
                  <c:v>253.86585308718577</c:v>
                </c:pt>
                <c:pt idx="21">
                  <c:v>217.1470317980301</c:v>
                </c:pt>
                <c:pt idx="22">
                  <c:v>250.69886693095472</c:v>
                </c:pt>
                <c:pt idx="23">
                  <c:v>233.19434966671093</c:v>
                </c:pt>
                <c:pt idx="24">
                  <c:v>166.13996871675585</c:v>
                </c:pt>
                <c:pt idx="25">
                  <c:v>104.06135730768881</c:v>
                </c:pt>
                <c:pt idx="26">
                  <c:v>98.478790687981459</c:v>
                </c:pt>
                <c:pt idx="27">
                  <c:v>150.66203488920124</c:v>
                </c:pt>
                <c:pt idx="28">
                  <c:v>161.95472595711047</c:v>
                </c:pt>
                <c:pt idx="29">
                  <c:v>134.01478136384569</c:v>
                </c:pt>
                <c:pt idx="30">
                  <c:v>90.819072542300958</c:v>
                </c:pt>
                <c:pt idx="31">
                  <c:v>69.551932846476234</c:v>
                </c:pt>
                <c:pt idx="32">
                  <c:v>68.927118515443638</c:v>
                </c:pt>
                <c:pt idx="33">
                  <c:v>74.687849327521292</c:v>
                </c:pt>
                <c:pt idx="34">
                  <c:v>64.232334313862211</c:v>
                </c:pt>
                <c:pt idx="35">
                  <c:v>47.710935944076056</c:v>
                </c:pt>
                <c:pt idx="36">
                  <c:v>37.7068949570995</c:v>
                </c:pt>
                <c:pt idx="37">
                  <c:v>31.172566465748567</c:v>
                </c:pt>
                <c:pt idx="38">
                  <c:v>21.306491451956738</c:v>
                </c:pt>
                <c:pt idx="39">
                  <c:v>12.328585126387988</c:v>
                </c:pt>
                <c:pt idx="40">
                  <c:v>6.487958157883897</c:v>
                </c:pt>
                <c:pt idx="41">
                  <c:v>3.2825722994980211</c:v>
                </c:pt>
                <c:pt idx="42">
                  <c:v>1.6855440938453934</c:v>
                </c:pt>
                <c:pt idx="43">
                  <c:v>0.94342047585540301</c:v>
                </c:pt>
                <c:pt idx="44">
                  <c:v>0.59642604850213665</c:v>
                </c:pt>
                <c:pt idx="45">
                  <c:v>0.36235761637922742</c:v>
                </c:pt>
                <c:pt idx="46">
                  <c:v>0.21409132453948262</c:v>
                </c:pt>
                <c:pt idx="47">
                  <c:v>0.13162561803578102</c:v>
                </c:pt>
                <c:pt idx="48">
                  <c:v>9.6288082962847965E-2</c:v>
                </c:pt>
                <c:pt idx="49">
                  <c:v>9.3728790268950007E-2</c:v>
                </c:pt>
                <c:pt idx="50">
                  <c:v>9.6111388733583214E-2</c:v>
                </c:pt>
                <c:pt idx="51">
                  <c:v>9.924001998374557E-2</c:v>
                </c:pt>
                <c:pt idx="52">
                  <c:v>9.2965954261778908E-2</c:v>
                </c:pt>
                <c:pt idx="53">
                  <c:v>0.1416004117798452</c:v>
                </c:pt>
                <c:pt idx="54">
                  <c:v>0.15865100281468683</c:v>
                </c:pt>
                <c:pt idx="55">
                  <c:v>0.1369796515727815</c:v>
                </c:pt>
                <c:pt idx="56">
                  <c:v>0.10743799656958182</c:v>
                </c:pt>
                <c:pt idx="57">
                  <c:v>9.2724015065401733E-2</c:v>
                </c:pt>
                <c:pt idx="58">
                  <c:v>8.2959454794055906E-2</c:v>
                </c:pt>
                <c:pt idx="59">
                  <c:v>6.8292214431582413E-2</c:v>
                </c:pt>
                <c:pt idx="60">
                  <c:v>6.3719947424569212E-2</c:v>
                </c:pt>
                <c:pt idx="61">
                  <c:v>7.804523210970328E-2</c:v>
                </c:pt>
                <c:pt idx="62">
                  <c:v>9.4128293068377986E-2</c:v>
                </c:pt>
                <c:pt idx="63">
                  <c:v>9.8133827076146582E-2</c:v>
                </c:pt>
                <c:pt idx="64">
                  <c:v>8.4548767112040804E-2</c:v>
                </c:pt>
                <c:pt idx="65">
                  <c:v>7.0170846913707605E-2</c:v>
                </c:pt>
                <c:pt idx="66">
                  <c:v>7.044286150809051E-2</c:v>
                </c:pt>
                <c:pt idx="67">
                  <c:v>7.503149998274497E-2</c:v>
                </c:pt>
                <c:pt idx="68">
                  <c:v>7.7653581743995975E-2</c:v>
                </c:pt>
                <c:pt idx="69">
                  <c:v>9.4173184263674492E-2</c:v>
                </c:pt>
                <c:pt idx="70">
                  <c:v>0.1058528563924441</c:v>
                </c:pt>
                <c:pt idx="71">
                  <c:v>0.11988595117658535</c:v>
                </c:pt>
                <c:pt idx="72">
                  <c:v>0.12213178093145025</c:v>
                </c:pt>
                <c:pt idx="73">
                  <c:v>0.1540645817890019</c:v>
                </c:pt>
                <c:pt idx="74">
                  <c:v>0.20171496880495576</c:v>
                </c:pt>
                <c:pt idx="75">
                  <c:v>0.2071138623274881</c:v>
                </c:pt>
                <c:pt idx="76">
                  <c:v>0.17755225479711825</c:v>
                </c:pt>
                <c:pt idx="77">
                  <c:v>0.15188813025270839</c:v>
                </c:pt>
                <c:pt idx="78">
                  <c:v>0.13065830842750831</c:v>
                </c:pt>
                <c:pt idx="79">
                  <c:v>0.14536605667577407</c:v>
                </c:pt>
                <c:pt idx="80">
                  <c:v>0.16180876895282731</c:v>
                </c:pt>
                <c:pt idx="81">
                  <c:v>0.13779543677696054</c:v>
                </c:pt>
                <c:pt idx="82">
                  <c:v>0.12488322967806062</c:v>
                </c:pt>
                <c:pt idx="83">
                  <c:v>0.10145879378720263</c:v>
                </c:pt>
                <c:pt idx="84">
                  <c:v>7.7115186281986173E-2</c:v>
                </c:pt>
                <c:pt idx="85">
                  <c:v>8.9175547757808143E-2</c:v>
                </c:pt>
                <c:pt idx="86">
                  <c:v>0.1154469859623244</c:v>
                </c:pt>
                <c:pt idx="87">
                  <c:v>0.12514861661744658</c:v>
                </c:pt>
                <c:pt idx="88">
                  <c:v>0.10923978061909652</c:v>
                </c:pt>
                <c:pt idx="89">
                  <c:v>8.1631014905165139E-2</c:v>
                </c:pt>
                <c:pt idx="90">
                  <c:v>5.6707374813576947E-2</c:v>
                </c:pt>
                <c:pt idx="91">
                  <c:v>6.1346141537085869E-2</c:v>
                </c:pt>
                <c:pt idx="92">
                  <c:v>9.4407902253591636E-2</c:v>
                </c:pt>
                <c:pt idx="93">
                  <c:v>8.946116285573813E-2</c:v>
                </c:pt>
                <c:pt idx="94">
                  <c:v>7.057677756432508E-2</c:v>
                </c:pt>
                <c:pt idx="95">
                  <c:v>6.6257958497664873E-2</c:v>
                </c:pt>
                <c:pt idx="96">
                  <c:v>9.1673134804968914E-2</c:v>
                </c:pt>
                <c:pt idx="97">
                  <c:v>9.7775890968217857E-2</c:v>
                </c:pt>
                <c:pt idx="98">
                  <c:v>8.6250865562466916E-2</c:v>
                </c:pt>
                <c:pt idx="99">
                  <c:v>7.5687864311828515E-2</c:v>
                </c:pt>
                <c:pt idx="100">
                  <c:v>9.071757054412935E-2</c:v>
                </c:pt>
                <c:pt idx="101">
                  <c:v>8.4966837843895152E-2</c:v>
                </c:pt>
                <c:pt idx="102">
                  <c:v>6.9200429915800513E-2</c:v>
                </c:pt>
                <c:pt idx="103">
                  <c:v>6.1176806182924079E-2</c:v>
                </c:pt>
                <c:pt idx="104">
                  <c:v>5.9491739802889014E-2</c:v>
                </c:pt>
                <c:pt idx="105">
                  <c:v>5.5494232420761583E-2</c:v>
                </c:pt>
                <c:pt idx="106">
                  <c:v>6.2377338692481389E-2</c:v>
                </c:pt>
                <c:pt idx="107">
                  <c:v>7.951698775913757E-2</c:v>
                </c:pt>
                <c:pt idx="108">
                  <c:v>8.7792008936589006E-2</c:v>
                </c:pt>
                <c:pt idx="109">
                  <c:v>0.10202567243248602</c:v>
                </c:pt>
                <c:pt idx="110">
                  <c:v>9.5386386834866541E-2</c:v>
                </c:pt>
                <c:pt idx="111">
                  <c:v>9.2340567227501641E-2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27-4A79-923D-1AEC2656C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174176"/>
        <c:axId val="573179424"/>
      </c:lineChart>
      <c:lineChart>
        <c:grouping val="standard"/>
        <c:varyColors val="0"/>
        <c:ser>
          <c:idx val="1"/>
          <c:order val="1"/>
          <c:tx>
            <c:v>Recruits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Sheet2!$E$13:$DL$13</c:f>
              <c:numCache>
                <c:formatCode>General</c:formatCode>
                <c:ptCount val="112"/>
                <c:pt idx="0">
                  <c:v>9550.9307540411373</c:v>
                </c:pt>
                <c:pt idx="1">
                  <c:v>13383.564700696574</c:v>
                </c:pt>
                <c:pt idx="2">
                  <c:v>13536.703309351386</c:v>
                </c:pt>
                <c:pt idx="3">
                  <c:v>7677.5739002525788</c:v>
                </c:pt>
                <c:pt idx="4">
                  <c:v>4587.6437290203376</c:v>
                </c:pt>
                <c:pt idx="5">
                  <c:v>11496.340060807895</c:v>
                </c:pt>
                <c:pt idx="6">
                  <c:v>1864.9087006388436</c:v>
                </c:pt>
                <c:pt idx="7">
                  <c:v>2139.9181246586663</c:v>
                </c:pt>
                <c:pt idx="8">
                  <c:v>8041.2144365123286</c:v>
                </c:pt>
                <c:pt idx="9">
                  <c:v>9916.5317482904538</c:v>
                </c:pt>
                <c:pt idx="10">
                  <c:v>5448.3249736665312</c:v>
                </c:pt>
                <c:pt idx="11">
                  <c:v>3635.5638466602086</c:v>
                </c:pt>
                <c:pt idx="12">
                  <c:v>6971.7441205375735</c:v>
                </c:pt>
                <c:pt idx="13">
                  <c:v>4676.2748455546234</c:v>
                </c:pt>
                <c:pt idx="14">
                  <c:v>3181.5468125299667</c:v>
                </c:pt>
                <c:pt idx="15">
                  <c:v>2833.0712085831924</c:v>
                </c:pt>
                <c:pt idx="16">
                  <c:v>2542.3792095377139</c:v>
                </c:pt>
                <c:pt idx="17">
                  <c:v>1932.4880656755947</c:v>
                </c:pt>
                <c:pt idx="18">
                  <c:v>4568.6124807566866</c:v>
                </c:pt>
                <c:pt idx="19">
                  <c:v>1743.4335383898538</c:v>
                </c:pt>
                <c:pt idx="20">
                  <c:v>804.83068883434862</c:v>
                </c:pt>
                <c:pt idx="21">
                  <c:v>470.37964241902574</c:v>
                </c:pt>
                <c:pt idx="22">
                  <c:v>1513.3559775678523</c:v>
                </c:pt>
                <c:pt idx="23">
                  <c:v>3182.9766439198838</c:v>
                </c:pt>
                <c:pt idx="24">
                  <c:v>1496.1050588754322</c:v>
                </c:pt>
                <c:pt idx="25">
                  <c:v>1087.911564584218</c:v>
                </c:pt>
                <c:pt idx="26">
                  <c:v>372.05889229491623</c:v>
                </c:pt>
                <c:pt idx="27">
                  <c:v>782.41381811997587</c:v>
                </c:pt>
                <c:pt idx="28">
                  <c:v>945.06770611079844</c:v>
                </c:pt>
                <c:pt idx="29">
                  <c:v>1049.6094759085254</c:v>
                </c:pt>
                <c:pt idx="30">
                  <c:v>442.49006148606992</c:v>
                </c:pt>
                <c:pt idx="31">
                  <c:v>337.5312560455763</c:v>
                </c:pt>
                <c:pt idx="32">
                  <c:v>399.40861018510577</c:v>
                </c:pt>
                <c:pt idx="33">
                  <c:v>302.53516285903845</c:v>
                </c:pt>
                <c:pt idx="34">
                  <c:v>69.26398280987641</c:v>
                </c:pt>
                <c:pt idx="35">
                  <c:v>47.031234901318435</c:v>
                </c:pt>
                <c:pt idx="36">
                  <c:v>18.238723937309761</c:v>
                </c:pt>
                <c:pt idx="37">
                  <c:v>8.3492363392503322</c:v>
                </c:pt>
                <c:pt idx="38">
                  <c:v>7.0512851371961265</c:v>
                </c:pt>
                <c:pt idx="39">
                  <c:v>4.9672522050491281</c:v>
                </c:pt>
                <c:pt idx="40">
                  <c:v>4.4355192556783098</c:v>
                </c:pt>
                <c:pt idx="41">
                  <c:v>1.1003738383032933</c:v>
                </c:pt>
                <c:pt idx="42">
                  <c:v>1.2089221905371883</c:v>
                </c:pt>
                <c:pt idx="43">
                  <c:v>0.77895441552333478</c:v>
                </c:pt>
                <c:pt idx="44">
                  <c:v>0.90351234950171955</c:v>
                </c:pt>
                <c:pt idx="45">
                  <c:v>1.3541102007271115</c:v>
                </c:pt>
                <c:pt idx="46">
                  <c:v>1.1279328586378281</c:v>
                </c:pt>
                <c:pt idx="47">
                  <c:v>1.3313785161191163</c:v>
                </c:pt>
                <c:pt idx="48">
                  <c:v>0.69570718379524077</c:v>
                </c:pt>
                <c:pt idx="49">
                  <c:v>3.2765865041994018</c:v>
                </c:pt>
                <c:pt idx="50">
                  <c:v>1.5870816712779641</c:v>
                </c:pt>
                <c:pt idx="51">
                  <c:v>1.1355770733263832</c:v>
                </c:pt>
                <c:pt idx="52">
                  <c:v>0.9066965335770687</c:v>
                </c:pt>
                <c:pt idx="53">
                  <c:v>1.0694422190000836</c:v>
                </c:pt>
                <c:pt idx="54">
                  <c:v>0.88417532165822765</c:v>
                </c:pt>
                <c:pt idx="55">
                  <c:v>0.52343357293068848</c:v>
                </c:pt>
                <c:pt idx="56">
                  <c:v>0.80424000497110792</c:v>
                </c:pt>
                <c:pt idx="57">
                  <c:v>1.321748102173981</c:v>
                </c:pt>
                <c:pt idx="58">
                  <c:v>1.3432501150238134</c:v>
                </c:pt>
                <c:pt idx="59">
                  <c:v>1.1744550831880487</c:v>
                </c:pt>
                <c:pt idx="60">
                  <c:v>0.68063177018038123</c:v>
                </c:pt>
                <c:pt idx="61">
                  <c:v>0.66398749077935959</c:v>
                </c:pt>
                <c:pt idx="62">
                  <c:v>1.0164823672158685</c:v>
                </c:pt>
                <c:pt idx="63">
                  <c:v>0.96679433086606559</c:v>
                </c:pt>
                <c:pt idx="64">
                  <c:v>0.89854593971600427</c:v>
                </c:pt>
                <c:pt idx="65">
                  <c:v>1.5927975500447427</c:v>
                </c:pt>
                <c:pt idx="66">
                  <c:v>1.2904854892403006</c:v>
                </c:pt>
                <c:pt idx="67">
                  <c:v>1.7860591368795764</c:v>
                </c:pt>
                <c:pt idx="68">
                  <c:v>1.2354594289650473</c:v>
                </c:pt>
                <c:pt idx="69">
                  <c:v>2.6967342882677503</c:v>
                </c:pt>
                <c:pt idx="70">
                  <c:v>3.2980573606432069</c:v>
                </c:pt>
                <c:pt idx="71">
                  <c:v>2.1260577625381263</c:v>
                </c:pt>
                <c:pt idx="72">
                  <c:v>1.5278212674210565</c:v>
                </c:pt>
                <c:pt idx="73">
                  <c:v>1.6588460779008576</c:v>
                </c:pt>
                <c:pt idx="74">
                  <c:v>1.1461715303740363</c:v>
                </c:pt>
                <c:pt idx="75">
                  <c:v>2.4134523962021643</c:v>
                </c:pt>
                <c:pt idx="76">
                  <c:v>2.1907954379520103</c:v>
                </c:pt>
                <c:pt idx="77">
                  <c:v>0.7984775692846785</c:v>
                </c:pt>
                <c:pt idx="78">
                  <c:v>1.7467266063958753</c:v>
                </c:pt>
                <c:pt idx="79">
                  <c:v>0.6602194205143691</c:v>
                </c:pt>
                <c:pt idx="80">
                  <c:v>0.52866201263397161</c:v>
                </c:pt>
                <c:pt idx="81">
                  <c:v>1.6694733832748045</c:v>
                </c:pt>
                <c:pt idx="82">
                  <c:v>1.80251918643869</c:v>
                </c:pt>
                <c:pt idx="83">
                  <c:v>1.5124889964108175</c:v>
                </c:pt>
                <c:pt idx="84">
                  <c:v>0.92188488752191133</c:v>
                </c:pt>
                <c:pt idx="85">
                  <c:v>0.56166744606512664</c:v>
                </c:pt>
                <c:pt idx="86">
                  <c:v>0.30599270006231766</c:v>
                </c:pt>
                <c:pt idx="87">
                  <c:v>1.048668735794912</c:v>
                </c:pt>
                <c:pt idx="88">
                  <c:v>1.9684720633407993</c:v>
                </c:pt>
                <c:pt idx="89">
                  <c:v>0.46294272111406654</c:v>
                </c:pt>
                <c:pt idx="90">
                  <c:v>0.61237256080562241</c:v>
                </c:pt>
                <c:pt idx="91">
                  <c:v>0.83350568126481117</c:v>
                </c:pt>
                <c:pt idx="92">
                  <c:v>1.8253517053504191</c:v>
                </c:pt>
                <c:pt idx="93">
                  <c:v>0.95703604362763994</c:v>
                </c:pt>
                <c:pt idx="94">
                  <c:v>0.80479059130161346</c:v>
                </c:pt>
                <c:pt idx="95">
                  <c:v>0.74672245687333616</c:v>
                </c:pt>
                <c:pt idx="96">
                  <c:v>1.6897938031653652</c:v>
                </c:pt>
                <c:pt idx="97">
                  <c:v>0.59078437465780431</c:v>
                </c:pt>
                <c:pt idx="98">
                  <c:v>0.61029075551567491</c:v>
                </c:pt>
                <c:pt idx="99">
                  <c:v>0.73298384731796773</c:v>
                </c:pt>
                <c:pt idx="100">
                  <c:v>0.7338369931940375</c:v>
                </c:pt>
                <c:pt idx="101">
                  <c:v>0.5356471385253686</c:v>
                </c:pt>
                <c:pt idx="102">
                  <c:v>0.97319469157881577</c:v>
                </c:pt>
                <c:pt idx="103">
                  <c:v>1.3134270747634671</c:v>
                </c:pt>
                <c:pt idx="104">
                  <c:v>0.99437227997779998</c:v>
                </c:pt>
                <c:pt idx="105">
                  <c:v>1.6616223745999352</c:v>
                </c:pt>
                <c:pt idx="106">
                  <c:v>0.73357475101078851</c:v>
                </c:pt>
                <c:pt idx="107">
                  <c:v>1.2239354479774953</c:v>
                </c:pt>
                <c:pt idx="108">
                  <c:v>1.2454606123120573</c:v>
                </c:pt>
                <c:pt idx="109">
                  <c:v>1.6880060013708278</c:v>
                </c:pt>
                <c:pt idx="110">
                  <c:v>1.4990145626361429</c:v>
                </c:pt>
                <c:pt idx="111">
                  <c:v>0.61055926391534021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27-4A79-923D-1AEC2656C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5270912"/>
        <c:axId val="735262384"/>
      </c:lineChart>
      <c:catAx>
        <c:axId val="57317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3179424"/>
        <c:crosses val="autoZero"/>
        <c:auto val="1"/>
        <c:lblAlgn val="ctr"/>
        <c:lblOffset val="100"/>
        <c:noMultiLvlLbl val="0"/>
      </c:catAx>
      <c:valAx>
        <c:axId val="57317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Spawning stock </a:t>
                </a:r>
                <a:r>
                  <a:rPr lang="en-US" sz="1600" dirty="0" smtClean="0"/>
                  <a:t>(‘000 </a:t>
                </a:r>
                <a:r>
                  <a:rPr lang="en-US" sz="1600" dirty="0" err="1"/>
                  <a:t>tonnes</a:t>
                </a:r>
                <a:r>
                  <a:rPr lang="en-US" sz="1600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3174176"/>
        <c:crosses val="autoZero"/>
        <c:crossBetween val="between"/>
      </c:valAx>
      <c:valAx>
        <c:axId val="73526238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Recruits (million)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35270912"/>
        <c:crosses val="max"/>
        <c:crossBetween val="between"/>
      </c:valAx>
      <c:catAx>
        <c:axId val="735270912"/>
        <c:scaling>
          <c:orientation val="minMax"/>
        </c:scaling>
        <c:delete val="1"/>
        <c:axPos val="b"/>
        <c:majorTickMark val="out"/>
        <c:minorTickMark val="none"/>
        <c:tickLblPos val="nextTo"/>
        <c:crossAx val="735262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Spawning stock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Sheet2!$E$24:$DL$24</c:f>
              <c:numCache>
                <c:formatCode>General</c:formatCode>
                <c:ptCount val="112"/>
                <c:pt idx="0">
                  <c:v>9.6958355438811754</c:v>
                </c:pt>
                <c:pt idx="1">
                  <c:v>13.51781850591586</c:v>
                </c:pt>
                <c:pt idx="2">
                  <c:v>16.855362089506407</c:v>
                </c:pt>
                <c:pt idx="3">
                  <c:v>19.393803099716401</c:v>
                </c:pt>
                <c:pt idx="4">
                  <c:v>20.591655216609645</c:v>
                </c:pt>
                <c:pt idx="5">
                  <c:v>20.531341965489609</c:v>
                </c:pt>
                <c:pt idx="6">
                  <c:v>20.543344119799642</c:v>
                </c:pt>
                <c:pt idx="7">
                  <c:v>21.068829366115541</c:v>
                </c:pt>
                <c:pt idx="8">
                  <c:v>21.352268722368631</c:v>
                </c:pt>
                <c:pt idx="9">
                  <c:v>20.975362921058721</c:v>
                </c:pt>
                <c:pt idx="10">
                  <c:v>21.240311306684614</c:v>
                </c:pt>
                <c:pt idx="11">
                  <c:v>22.543391559143888</c:v>
                </c:pt>
                <c:pt idx="12">
                  <c:v>24.651897120917543</c:v>
                </c:pt>
                <c:pt idx="13">
                  <c:v>26.903348218311361</c:v>
                </c:pt>
                <c:pt idx="14">
                  <c:v>29.032049064717132</c:v>
                </c:pt>
                <c:pt idx="15">
                  <c:v>30.430498650603813</c:v>
                </c:pt>
                <c:pt idx="16">
                  <c:v>30.722490656211935</c:v>
                </c:pt>
                <c:pt idx="17">
                  <c:v>29.71703370679981</c:v>
                </c:pt>
                <c:pt idx="18">
                  <c:v>29.690112788692257</c:v>
                </c:pt>
                <c:pt idx="19">
                  <c:v>31.013008665238786</c:v>
                </c:pt>
                <c:pt idx="20">
                  <c:v>33.420248895029637</c:v>
                </c:pt>
                <c:pt idx="21">
                  <c:v>36.452092823601888</c:v>
                </c:pt>
                <c:pt idx="22">
                  <c:v>38.116662471332305</c:v>
                </c:pt>
                <c:pt idx="23">
                  <c:v>38.339869914551912</c:v>
                </c:pt>
                <c:pt idx="24">
                  <c:v>39.287609020780117</c:v>
                </c:pt>
                <c:pt idx="25">
                  <c:v>41.411414731267868</c:v>
                </c:pt>
                <c:pt idx="26">
                  <c:v>43.476980558227929</c:v>
                </c:pt>
                <c:pt idx="27">
                  <c:v>43.318928649803333</c:v>
                </c:pt>
                <c:pt idx="28">
                  <c:v>42.700615987387287</c:v>
                </c:pt>
                <c:pt idx="29">
                  <c:v>42.195442935022413</c:v>
                </c:pt>
                <c:pt idx="30">
                  <c:v>42.999014355388894</c:v>
                </c:pt>
                <c:pt idx="31">
                  <c:v>44.61095295518269</c:v>
                </c:pt>
                <c:pt idx="32">
                  <c:v>45.19084346167341</c:v>
                </c:pt>
                <c:pt idx="33">
                  <c:v>45.51290682319015</c:v>
                </c:pt>
                <c:pt idx="34">
                  <c:v>46.949482386217618</c:v>
                </c:pt>
                <c:pt idx="35">
                  <c:v>51.499364517091088</c:v>
                </c:pt>
                <c:pt idx="36">
                  <c:v>61.63270356579671</c:v>
                </c:pt>
                <c:pt idx="37">
                  <c:v>82.243311877276909</c:v>
                </c:pt>
                <c:pt idx="38">
                  <c:v>106.56097045672628</c:v>
                </c:pt>
                <c:pt idx="39">
                  <c:v>130.21274736358461</c:v>
                </c:pt>
                <c:pt idx="40">
                  <c:v>160.19683150079538</c:v>
                </c:pt>
                <c:pt idx="41">
                  <c:v>193.81016496031816</c:v>
                </c:pt>
                <c:pt idx="42">
                  <c:v>250.41738217732257</c:v>
                </c:pt>
                <c:pt idx="43">
                  <c:v>335.71492256563914</c:v>
                </c:pt>
                <c:pt idx="44">
                  <c:v>443.59059061806403</c:v>
                </c:pt>
                <c:pt idx="45">
                  <c:v>580.65737694377265</c:v>
                </c:pt>
                <c:pt idx="46">
                  <c:v>720.42890953598101</c:v>
                </c:pt>
                <c:pt idx="47">
                  <c:v>862.90477850194816</c:v>
                </c:pt>
                <c:pt idx="48">
                  <c:v>1095.1891394058316</c:v>
                </c:pt>
                <c:pt idx="49">
                  <c:v>1522.0688715776744</c:v>
                </c:pt>
                <c:pt idx="50">
                  <c:v>2020.9106946313384</c:v>
                </c:pt>
                <c:pt idx="51">
                  <c:v>2486.5164569133872</c:v>
                </c:pt>
                <c:pt idx="52">
                  <c:v>3049.8349036723944</c:v>
                </c:pt>
                <c:pt idx="53">
                  <c:v>4160.5335183731158</c:v>
                </c:pt>
                <c:pt idx="54">
                  <c:v>5838.5223538458831</c:v>
                </c:pt>
                <c:pt idx="55">
                  <c:v>8060.4535265078093</c:v>
                </c:pt>
                <c:pt idx="56">
                  <c:v>10697.825010504968</c:v>
                </c:pt>
                <c:pt idx="57">
                  <c:v>13490.671271819505</c:v>
                </c:pt>
                <c:pt idx="58">
                  <c:v>15449.99192664608</c:v>
                </c:pt>
                <c:pt idx="59">
                  <c:v>16178.268551999439</c:v>
                </c:pt>
                <c:pt idx="60">
                  <c:v>16172.976094122501</c:v>
                </c:pt>
                <c:pt idx="61">
                  <c:v>15996.159076294791</c:v>
                </c:pt>
                <c:pt idx="62">
                  <c:v>16015.21026095386</c:v>
                </c:pt>
                <c:pt idx="63">
                  <c:v>16329.334189035231</c:v>
                </c:pt>
                <c:pt idx="64">
                  <c:v>16786.724812960951</c:v>
                </c:pt>
                <c:pt idx="65">
                  <c:v>17075.826250422284</c:v>
                </c:pt>
                <c:pt idx="66">
                  <c:v>17569.09153053863</c:v>
                </c:pt>
                <c:pt idx="67">
                  <c:v>19171.627920974723</c:v>
                </c:pt>
                <c:pt idx="68">
                  <c:v>21263.788472076714</c:v>
                </c:pt>
                <c:pt idx="69">
                  <c:v>22775.204559480124</c:v>
                </c:pt>
                <c:pt idx="70">
                  <c:v>23910.627773249467</c:v>
                </c:pt>
                <c:pt idx="71">
                  <c:v>25327.237941364539</c:v>
                </c:pt>
                <c:pt idx="72">
                  <c:v>26078.321473446453</c:v>
                </c:pt>
                <c:pt idx="73">
                  <c:v>26797.742304328949</c:v>
                </c:pt>
                <c:pt idx="74">
                  <c:v>27955.147050295509</c:v>
                </c:pt>
                <c:pt idx="75">
                  <c:v>28885.131568646721</c:v>
                </c:pt>
                <c:pt idx="76">
                  <c:v>28413.181493228498</c:v>
                </c:pt>
                <c:pt idx="77">
                  <c:v>26980.875891673306</c:v>
                </c:pt>
                <c:pt idx="78">
                  <c:v>25310.321776553825</c:v>
                </c:pt>
                <c:pt idx="79">
                  <c:v>23668.415938718059</c:v>
                </c:pt>
                <c:pt idx="80">
                  <c:v>22191.668666724461</c:v>
                </c:pt>
                <c:pt idx="81">
                  <c:v>20954.919351673267</c:v>
                </c:pt>
                <c:pt idx="82">
                  <c:v>20552.886451546718</c:v>
                </c:pt>
                <c:pt idx="83">
                  <c:v>20468.256014890972</c:v>
                </c:pt>
                <c:pt idx="84">
                  <c:v>19772.752928137154</c:v>
                </c:pt>
                <c:pt idx="85">
                  <c:v>19317.789274458384</c:v>
                </c:pt>
                <c:pt idx="86">
                  <c:v>18785.293716403285</c:v>
                </c:pt>
                <c:pt idx="87">
                  <c:v>17550.916969075581</c:v>
                </c:pt>
                <c:pt idx="88">
                  <c:v>16146.214594738756</c:v>
                </c:pt>
                <c:pt idx="89">
                  <c:v>15246.286075422131</c:v>
                </c:pt>
                <c:pt idx="90">
                  <c:v>13854.865174734079</c:v>
                </c:pt>
                <c:pt idx="91">
                  <c:v>12640.652212038596</c:v>
                </c:pt>
                <c:pt idx="92">
                  <c:v>12303.681510152546</c:v>
                </c:pt>
                <c:pt idx="93">
                  <c:v>12442.533870909339</c:v>
                </c:pt>
                <c:pt idx="94">
                  <c:v>12809.827972145466</c:v>
                </c:pt>
                <c:pt idx="95">
                  <c:v>13259.702596219991</c:v>
                </c:pt>
                <c:pt idx="96">
                  <c:v>13622.081516251648</c:v>
                </c:pt>
                <c:pt idx="97">
                  <c:v>14030.367733443269</c:v>
                </c:pt>
                <c:pt idx="98">
                  <c:v>14481.979569657215</c:v>
                </c:pt>
                <c:pt idx="99">
                  <c:v>14847.495629608886</c:v>
                </c:pt>
                <c:pt idx="100">
                  <c:v>15199.266625743119</c:v>
                </c:pt>
                <c:pt idx="101">
                  <c:v>15350.361716211748</c:v>
                </c:pt>
                <c:pt idx="102">
                  <c:v>15088.713645073358</c:v>
                </c:pt>
                <c:pt idx="103">
                  <c:v>15080.905381353474</c:v>
                </c:pt>
                <c:pt idx="104">
                  <c:v>15733.149718608614</c:v>
                </c:pt>
                <c:pt idx="105">
                  <c:v>17465.217664743952</c:v>
                </c:pt>
                <c:pt idx="106">
                  <c:v>19698.937745208896</c:v>
                </c:pt>
                <c:pt idx="107">
                  <c:v>21100.907049520054</c:v>
                </c:pt>
                <c:pt idx="108">
                  <c:v>21092.920549300674</c:v>
                </c:pt>
                <c:pt idx="109">
                  <c:v>20036.366629470132</c:v>
                </c:pt>
                <c:pt idx="110">
                  <c:v>19187.584066816653</c:v>
                </c:pt>
                <c:pt idx="111">
                  <c:v>18709.051760793995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E0-428E-B796-72CEA1288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7108456"/>
        <c:axId val="447104192"/>
      </c:lineChart>
      <c:lineChart>
        <c:grouping val="standard"/>
        <c:varyColors val="0"/>
        <c:ser>
          <c:idx val="1"/>
          <c:order val="1"/>
          <c:tx>
            <c:v>Recruits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Sheet2!$E$25:$DL$25</c:f>
              <c:numCache>
                <c:formatCode>General</c:formatCode>
                <c:ptCount val="112"/>
                <c:pt idx="0">
                  <c:v>2.2200343779944443</c:v>
                </c:pt>
                <c:pt idx="1">
                  <c:v>7.3949357063045893</c:v>
                </c:pt>
                <c:pt idx="2">
                  <c:v>20.98569654461777</c:v>
                </c:pt>
                <c:pt idx="3">
                  <c:v>16.037793919957792</c:v>
                </c:pt>
                <c:pt idx="4">
                  <c:v>9.0131464144065081</c:v>
                </c:pt>
                <c:pt idx="5">
                  <c:v>5.7774130891895457</c:v>
                </c:pt>
                <c:pt idx="6">
                  <c:v>28.742361395324696</c:v>
                </c:pt>
                <c:pt idx="7">
                  <c:v>24.538635955128687</c:v>
                </c:pt>
                <c:pt idx="8">
                  <c:v>29.997519984862308</c:v>
                </c:pt>
                <c:pt idx="9">
                  <c:v>29.409446763646244</c:v>
                </c:pt>
                <c:pt idx="10">
                  <c:v>27.089521591541207</c:v>
                </c:pt>
                <c:pt idx="11">
                  <c:v>23.709045105962353</c:v>
                </c:pt>
                <c:pt idx="12">
                  <c:v>8.7398218212292633</c:v>
                </c:pt>
                <c:pt idx="13">
                  <c:v>18.519380480826293</c:v>
                </c:pt>
                <c:pt idx="14">
                  <c:v>28.171250046280974</c:v>
                </c:pt>
                <c:pt idx="15">
                  <c:v>39.335478862485978</c:v>
                </c:pt>
                <c:pt idx="16">
                  <c:v>39.468548778208266</c:v>
                </c:pt>
                <c:pt idx="17">
                  <c:v>34.552738050369854</c:v>
                </c:pt>
                <c:pt idx="18">
                  <c:v>17.713045343671805</c:v>
                </c:pt>
                <c:pt idx="19">
                  <c:v>23.122246576251317</c:v>
                </c:pt>
                <c:pt idx="20">
                  <c:v>44.924365313440639</c:v>
                </c:pt>
                <c:pt idx="21">
                  <c:v>39.387625754541574</c:v>
                </c:pt>
                <c:pt idx="22">
                  <c:v>31.507168090948422</c:v>
                </c:pt>
                <c:pt idx="23">
                  <c:v>10.79629624520935</c:v>
                </c:pt>
                <c:pt idx="24">
                  <c:v>33.629306692869413</c:v>
                </c:pt>
                <c:pt idx="25">
                  <c:v>26.685150260601223</c:v>
                </c:pt>
                <c:pt idx="26">
                  <c:v>48.179325563496072</c:v>
                </c:pt>
                <c:pt idx="27">
                  <c:v>39.945615374963097</c:v>
                </c:pt>
                <c:pt idx="28">
                  <c:v>11.435818983819741</c:v>
                </c:pt>
                <c:pt idx="29">
                  <c:v>38.839633235333132</c:v>
                </c:pt>
                <c:pt idx="30">
                  <c:v>53.157537604788494</c:v>
                </c:pt>
                <c:pt idx="31">
                  <c:v>83.998258958612823</c:v>
                </c:pt>
                <c:pt idx="32">
                  <c:v>142.16459942157272</c:v>
                </c:pt>
                <c:pt idx="33">
                  <c:v>262.11272760289273</c:v>
                </c:pt>
                <c:pt idx="34">
                  <c:v>145.62767280460017</c:v>
                </c:pt>
                <c:pt idx="35">
                  <c:v>186.76987514563407</c:v>
                </c:pt>
                <c:pt idx="36">
                  <c:v>374.24332444025151</c:v>
                </c:pt>
                <c:pt idx="37">
                  <c:v>214.62001115728833</c:v>
                </c:pt>
                <c:pt idx="38">
                  <c:v>777.7297137317197</c:v>
                </c:pt>
                <c:pt idx="39">
                  <c:v>778.51273206978522</c:v>
                </c:pt>
                <c:pt idx="40">
                  <c:v>872.58856663738754</c:v>
                </c:pt>
                <c:pt idx="41">
                  <c:v>1426.3274016691807</c:v>
                </c:pt>
                <c:pt idx="42">
                  <c:v>829.91722478659904</c:v>
                </c:pt>
                <c:pt idx="43">
                  <c:v>1342.9597908469129</c:v>
                </c:pt>
                <c:pt idx="44">
                  <c:v>2953.5194342090526</c:v>
                </c:pt>
                <c:pt idx="45">
                  <c:v>4849.998283241317</c:v>
                </c:pt>
                <c:pt idx="46">
                  <c:v>3049.8540723805963</c:v>
                </c:pt>
                <c:pt idx="47">
                  <c:v>3419.0034300345505</c:v>
                </c:pt>
                <c:pt idx="48">
                  <c:v>6134.2239345496855</c:v>
                </c:pt>
                <c:pt idx="49">
                  <c:v>14399.302566544355</c:v>
                </c:pt>
                <c:pt idx="50">
                  <c:v>14075.935095175184</c:v>
                </c:pt>
                <c:pt idx="51">
                  <c:v>20185.954115033113</c:v>
                </c:pt>
                <c:pt idx="52">
                  <c:v>22046.153927031326</c:v>
                </c:pt>
                <c:pt idx="53">
                  <c:v>22388.72928496424</c:v>
                </c:pt>
                <c:pt idx="54">
                  <c:v>7547.8751459433352</c:v>
                </c:pt>
                <c:pt idx="55">
                  <c:v>5901.8633146501061</c:v>
                </c:pt>
                <c:pt idx="56">
                  <c:v>8564.2513469491041</c:v>
                </c:pt>
                <c:pt idx="57">
                  <c:v>8108.4699061289202</c:v>
                </c:pt>
                <c:pt idx="58">
                  <c:v>13452.426909225453</c:v>
                </c:pt>
                <c:pt idx="59">
                  <c:v>12880.214143491734</c:v>
                </c:pt>
                <c:pt idx="60">
                  <c:v>13218.688527838074</c:v>
                </c:pt>
                <c:pt idx="61">
                  <c:v>9720.6156740730803</c:v>
                </c:pt>
                <c:pt idx="62">
                  <c:v>18259.603433521799</c:v>
                </c:pt>
                <c:pt idx="63">
                  <c:v>32379.571727825005</c:v>
                </c:pt>
                <c:pt idx="64">
                  <c:v>20131.106807138643</c:v>
                </c:pt>
                <c:pt idx="65">
                  <c:v>14982.381856474451</c:v>
                </c:pt>
                <c:pt idx="66">
                  <c:v>27080.922885541575</c:v>
                </c:pt>
                <c:pt idx="67">
                  <c:v>25673.611673625874</c:v>
                </c:pt>
                <c:pt idx="68">
                  <c:v>11002.949410771862</c:v>
                </c:pt>
                <c:pt idx="69">
                  <c:v>31307.036040781808</c:v>
                </c:pt>
                <c:pt idx="70">
                  <c:v>27971.047482777463</c:v>
                </c:pt>
                <c:pt idx="71">
                  <c:v>9950.0666785142676</c:v>
                </c:pt>
                <c:pt idx="72">
                  <c:v>6683.2178172762779</c:v>
                </c:pt>
                <c:pt idx="73">
                  <c:v>8183.7199048699076</c:v>
                </c:pt>
                <c:pt idx="74">
                  <c:v>7177.6242522537596</c:v>
                </c:pt>
                <c:pt idx="75">
                  <c:v>11083.000654077603</c:v>
                </c:pt>
                <c:pt idx="76">
                  <c:v>7134.7408592169459</c:v>
                </c:pt>
                <c:pt idx="77">
                  <c:v>10674.106934657248</c:v>
                </c:pt>
                <c:pt idx="78">
                  <c:v>20811.605472000116</c:v>
                </c:pt>
                <c:pt idx="79">
                  <c:v>14341.127491799765</c:v>
                </c:pt>
                <c:pt idx="80">
                  <c:v>6446.0323514667616</c:v>
                </c:pt>
                <c:pt idx="81">
                  <c:v>16634.3788426434</c:v>
                </c:pt>
                <c:pt idx="82">
                  <c:v>5307.1381036694265</c:v>
                </c:pt>
                <c:pt idx="83">
                  <c:v>4747.6729726502945</c:v>
                </c:pt>
                <c:pt idx="84">
                  <c:v>6841.3021612597631</c:v>
                </c:pt>
                <c:pt idx="85">
                  <c:v>7149.4998191457571</c:v>
                </c:pt>
                <c:pt idx="86">
                  <c:v>4378.7230409925278</c:v>
                </c:pt>
                <c:pt idx="87">
                  <c:v>5911.0074667398112</c:v>
                </c:pt>
                <c:pt idx="88">
                  <c:v>12101.24627235634</c:v>
                </c:pt>
                <c:pt idx="89">
                  <c:v>10058.186803404013</c:v>
                </c:pt>
                <c:pt idx="90">
                  <c:v>12529.388262946004</c:v>
                </c:pt>
                <c:pt idx="91">
                  <c:v>10600.581379747004</c:v>
                </c:pt>
                <c:pt idx="92">
                  <c:v>11627.15756886194</c:v>
                </c:pt>
                <c:pt idx="93">
                  <c:v>10563.258385126923</c:v>
                </c:pt>
                <c:pt idx="94">
                  <c:v>14665.002241361835</c:v>
                </c:pt>
                <c:pt idx="95">
                  <c:v>14311.977087602536</c:v>
                </c:pt>
                <c:pt idx="96">
                  <c:v>8626.8457814835765</c:v>
                </c:pt>
                <c:pt idx="97">
                  <c:v>8316.7055047504873</c:v>
                </c:pt>
                <c:pt idx="98">
                  <c:v>10851.090293448655</c:v>
                </c:pt>
                <c:pt idx="99">
                  <c:v>7684.9892126367658</c:v>
                </c:pt>
                <c:pt idx="100">
                  <c:v>23117.355723146724</c:v>
                </c:pt>
                <c:pt idx="101">
                  <c:v>28879.490777488903</c:v>
                </c:pt>
                <c:pt idx="102">
                  <c:v>22392.830779568289</c:v>
                </c:pt>
                <c:pt idx="103">
                  <c:v>8436.3741757318639</c:v>
                </c:pt>
                <c:pt idx="104">
                  <c:v>5074.8069560188151</c:v>
                </c:pt>
                <c:pt idx="105">
                  <c:v>4786.2939231830305</c:v>
                </c:pt>
                <c:pt idx="106">
                  <c:v>14576.404471819256</c:v>
                </c:pt>
                <c:pt idx="107">
                  <c:v>11901.785553102643</c:v>
                </c:pt>
                <c:pt idx="108">
                  <c:v>14700.815689426665</c:v>
                </c:pt>
                <c:pt idx="109">
                  <c:v>15292.487609947093</c:v>
                </c:pt>
                <c:pt idx="110">
                  <c:v>9893.1676454734716</c:v>
                </c:pt>
                <c:pt idx="111">
                  <c:v>6545.758434176103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E0-428E-B796-72CEA1288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3798248"/>
        <c:axId val="583796280"/>
      </c:lineChart>
      <c:catAx>
        <c:axId val="4471084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7104192"/>
        <c:crosses val="autoZero"/>
        <c:auto val="1"/>
        <c:lblAlgn val="ctr"/>
        <c:lblOffset val="100"/>
        <c:noMultiLvlLbl val="0"/>
      </c:catAx>
      <c:valAx>
        <c:axId val="44710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Spawning stock </a:t>
                </a:r>
                <a:r>
                  <a:rPr lang="en-US" sz="1600" dirty="0" smtClean="0"/>
                  <a:t>(‘000 </a:t>
                </a:r>
                <a:r>
                  <a:rPr lang="en-US" sz="1600" dirty="0" err="1"/>
                  <a:t>tonnes</a:t>
                </a:r>
                <a:r>
                  <a:rPr lang="en-US" sz="1600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7108456"/>
        <c:crosses val="autoZero"/>
        <c:crossBetween val="between"/>
      </c:valAx>
      <c:valAx>
        <c:axId val="58379628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Recruits (million)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3798248"/>
        <c:crosses val="max"/>
        <c:crossBetween val="between"/>
      </c:valAx>
      <c:catAx>
        <c:axId val="583798248"/>
        <c:scaling>
          <c:orientation val="minMax"/>
        </c:scaling>
        <c:delete val="1"/>
        <c:axPos val="b"/>
        <c:majorTickMark val="out"/>
        <c:minorTickMark val="none"/>
        <c:tickLblPos val="nextTo"/>
        <c:crossAx val="5837962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Spawning stock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Sheet2!$D$16:$DL$16</c:f>
              <c:numCache>
                <c:formatCode>General</c:formatCode>
                <c:ptCount val="113"/>
                <c:pt idx="0">
                  <c:v>8.8333104940835031E-2</c:v>
                </c:pt>
                <c:pt idx="1">
                  <c:v>8.8333104940835031E-2</c:v>
                </c:pt>
                <c:pt idx="2">
                  <c:v>0.23554105655414107</c:v>
                </c:pt>
                <c:pt idx="3">
                  <c:v>0.57011077124271459</c:v>
                </c:pt>
                <c:pt idx="4">
                  <c:v>1.0766007106456046</c:v>
                </c:pt>
                <c:pt idx="5">
                  <c:v>1.545259925704906</c:v>
                </c:pt>
                <c:pt idx="6">
                  <c:v>1.8348101658110254</c:v>
                </c:pt>
                <c:pt idx="7">
                  <c:v>1.9333885135203814</c:v>
                </c:pt>
                <c:pt idx="8">
                  <c:v>1.9168118839027575</c:v>
                </c:pt>
                <c:pt idx="9">
                  <c:v>1.8722373326049324</c:v>
                </c:pt>
                <c:pt idx="10">
                  <c:v>1.896974023016641</c:v>
                </c:pt>
                <c:pt idx="11">
                  <c:v>1.9825811303624554</c:v>
                </c:pt>
                <c:pt idx="12">
                  <c:v>2.1646333634832793</c:v>
                </c:pt>
                <c:pt idx="13">
                  <c:v>2.3777715909530928</c:v>
                </c:pt>
                <c:pt idx="14">
                  <c:v>2.5434414696539211</c:v>
                </c:pt>
                <c:pt idx="15">
                  <c:v>2.7240370631774162</c:v>
                </c:pt>
                <c:pt idx="16">
                  <c:v>2.9711904031623431</c:v>
                </c:pt>
                <c:pt idx="17">
                  <c:v>3.213144500954924</c:v>
                </c:pt>
                <c:pt idx="18">
                  <c:v>3.3136596774268172</c:v>
                </c:pt>
                <c:pt idx="19">
                  <c:v>3.2752770052956928</c:v>
                </c:pt>
                <c:pt idx="20">
                  <c:v>3.1165465366772436</c:v>
                </c:pt>
                <c:pt idx="21">
                  <c:v>3.0007957749302765</c:v>
                </c:pt>
                <c:pt idx="22">
                  <c:v>2.9387363748063278</c:v>
                </c:pt>
                <c:pt idx="23">
                  <c:v>2.8271585213707366</c:v>
                </c:pt>
                <c:pt idx="24">
                  <c:v>2.6955732353374571</c:v>
                </c:pt>
                <c:pt idx="25">
                  <c:v>2.5715348184988582</c:v>
                </c:pt>
                <c:pt idx="26">
                  <c:v>2.5138676155813591</c:v>
                </c:pt>
                <c:pt idx="27">
                  <c:v>2.5213810049969481</c:v>
                </c:pt>
                <c:pt idx="28">
                  <c:v>2.5199432143918226</c:v>
                </c:pt>
                <c:pt idx="29">
                  <c:v>2.3972455024820309</c:v>
                </c:pt>
                <c:pt idx="30">
                  <c:v>2.246403701753604</c:v>
                </c:pt>
                <c:pt idx="31">
                  <c:v>2.1019523149005885</c:v>
                </c:pt>
                <c:pt idx="32">
                  <c:v>1.981778010977117</c:v>
                </c:pt>
                <c:pt idx="33">
                  <c:v>1.9134554932406196</c:v>
                </c:pt>
                <c:pt idx="34">
                  <c:v>1.8734070018852056</c:v>
                </c:pt>
                <c:pt idx="35">
                  <c:v>1.8373060494221765</c:v>
                </c:pt>
                <c:pt idx="36">
                  <c:v>1.7623472238008502</c:v>
                </c:pt>
                <c:pt idx="37">
                  <c:v>1.6632279953514275</c:v>
                </c:pt>
                <c:pt idx="38">
                  <c:v>1.5580205592975351</c:v>
                </c:pt>
                <c:pt idx="39">
                  <c:v>1.4898094968916933</c:v>
                </c:pt>
                <c:pt idx="40">
                  <c:v>1.4671205543459733</c:v>
                </c:pt>
                <c:pt idx="41">
                  <c:v>1.4881779671462558</c:v>
                </c:pt>
                <c:pt idx="42">
                  <c:v>1.503930823004116</c:v>
                </c:pt>
                <c:pt idx="43">
                  <c:v>1.4574465962794902</c:v>
                </c:pt>
                <c:pt idx="44">
                  <c:v>1.4071563408790608</c:v>
                </c:pt>
                <c:pt idx="45">
                  <c:v>1.4188405611848129</c:v>
                </c:pt>
                <c:pt idx="46">
                  <c:v>1.4523991342637035</c:v>
                </c:pt>
                <c:pt idx="47">
                  <c:v>1.4962432652212461</c:v>
                </c:pt>
                <c:pt idx="48">
                  <c:v>1.5322703850858941</c:v>
                </c:pt>
                <c:pt idx="49">
                  <c:v>1.5955326364916689</c:v>
                </c:pt>
                <c:pt idx="50">
                  <c:v>1.6839425455909427</c:v>
                </c:pt>
                <c:pt idx="51">
                  <c:v>1.7256105789925338</c:v>
                </c:pt>
                <c:pt idx="52">
                  <c:v>1.7614322093133556</c:v>
                </c:pt>
                <c:pt idx="53">
                  <c:v>1.7655121807208807</c:v>
                </c:pt>
                <c:pt idx="54">
                  <c:v>1.7488686288465976</c:v>
                </c:pt>
                <c:pt idx="55">
                  <c:v>1.7799439433005426</c:v>
                </c:pt>
                <c:pt idx="56">
                  <c:v>1.9081508958588063</c:v>
                </c:pt>
                <c:pt idx="57">
                  <c:v>2.0351131223061363</c:v>
                </c:pt>
                <c:pt idx="58">
                  <c:v>2.1457080959735806</c:v>
                </c:pt>
                <c:pt idx="59">
                  <c:v>2.1991830801412813</c:v>
                </c:pt>
                <c:pt idx="60">
                  <c:v>2.2282430852523727</c:v>
                </c:pt>
                <c:pt idx="61">
                  <c:v>2.188863729104785</c:v>
                </c:pt>
                <c:pt idx="62">
                  <c:v>2.129340446626049</c:v>
                </c:pt>
                <c:pt idx="63">
                  <c:v>2.0652951393243768</c:v>
                </c:pt>
                <c:pt idx="64">
                  <c:v>2.0195496009517511</c:v>
                </c:pt>
                <c:pt idx="65">
                  <c:v>2.0339640556746286</c:v>
                </c:pt>
                <c:pt idx="66">
                  <c:v>2.1352880143898916</c:v>
                </c:pt>
                <c:pt idx="67">
                  <c:v>2.4137077838542069</c:v>
                </c:pt>
                <c:pt idx="68">
                  <c:v>2.6309970605996722</c:v>
                </c:pt>
                <c:pt idx="69">
                  <c:v>2.7397129528945747</c:v>
                </c:pt>
                <c:pt idx="70">
                  <c:v>2.7786151542240543</c:v>
                </c:pt>
                <c:pt idx="71">
                  <c:v>2.8590005924962538</c:v>
                </c:pt>
                <c:pt idx="72">
                  <c:v>2.9484845200445746</c:v>
                </c:pt>
                <c:pt idx="73">
                  <c:v>3.0016725293556847</c:v>
                </c:pt>
                <c:pt idx="74">
                  <c:v>3.0398613474264535</c:v>
                </c:pt>
                <c:pt idx="75">
                  <c:v>2.9907543225123279</c:v>
                </c:pt>
                <c:pt idx="76">
                  <c:v>2.9561518660493604</c:v>
                </c:pt>
                <c:pt idx="77">
                  <c:v>2.9558933044797517</c:v>
                </c:pt>
                <c:pt idx="78">
                  <c:v>3.0163164598066285</c:v>
                </c:pt>
                <c:pt idx="79">
                  <c:v>3.006333667200769</c:v>
                </c:pt>
                <c:pt idx="80">
                  <c:v>2.9221484210307374</c:v>
                </c:pt>
                <c:pt idx="81">
                  <c:v>2.8498347236563308</c:v>
                </c:pt>
                <c:pt idx="82">
                  <c:v>2.9530579015311353</c:v>
                </c:pt>
                <c:pt idx="83">
                  <c:v>3.0927727162442018</c:v>
                </c:pt>
                <c:pt idx="84">
                  <c:v>3.225641905525821</c:v>
                </c:pt>
                <c:pt idx="85">
                  <c:v>3.367009378682388</c:v>
                </c:pt>
                <c:pt idx="86">
                  <c:v>3.4189197166340968</c:v>
                </c:pt>
                <c:pt idx="87">
                  <c:v>3.3816660128726994</c:v>
                </c:pt>
                <c:pt idx="88">
                  <c:v>3.3631378137489318</c:v>
                </c:pt>
                <c:pt idx="89">
                  <c:v>3.4500155532815366</c:v>
                </c:pt>
                <c:pt idx="90">
                  <c:v>3.4678040095369869</c:v>
                </c:pt>
                <c:pt idx="91">
                  <c:v>3.4546178401103087</c:v>
                </c:pt>
                <c:pt idx="92">
                  <c:v>3.4300310830192822</c:v>
                </c:pt>
                <c:pt idx="93">
                  <c:v>3.3168498374596633</c:v>
                </c:pt>
                <c:pt idx="94">
                  <c:v>3.2032224774261846</c:v>
                </c:pt>
                <c:pt idx="95">
                  <c:v>3.0933727626988587</c:v>
                </c:pt>
                <c:pt idx="96">
                  <c:v>3.1072052264035128</c:v>
                </c:pt>
                <c:pt idx="97">
                  <c:v>3.2079108405774148</c:v>
                </c:pt>
                <c:pt idx="98">
                  <c:v>3.2608057111068689</c:v>
                </c:pt>
                <c:pt idx="99">
                  <c:v>3.1044611940171007</c:v>
                </c:pt>
                <c:pt idx="100">
                  <c:v>2.9672421910132454</c:v>
                </c:pt>
                <c:pt idx="101">
                  <c:v>2.713584472267736</c:v>
                </c:pt>
                <c:pt idx="102">
                  <c:v>2.5501508954900403</c:v>
                </c:pt>
                <c:pt idx="103">
                  <c:v>2.4452151877692798</c:v>
                </c:pt>
                <c:pt idx="104">
                  <c:v>2.3749553441473243</c:v>
                </c:pt>
                <c:pt idx="105">
                  <c:v>2.2610591420384973</c:v>
                </c:pt>
                <c:pt idx="106">
                  <c:v>2.3076032048039115</c:v>
                </c:pt>
                <c:pt idx="107">
                  <c:v>2.604363880492985</c:v>
                </c:pt>
                <c:pt idx="108">
                  <c:v>2.9080652879631463</c:v>
                </c:pt>
                <c:pt idx="109">
                  <c:v>3.0760001179773595</c:v>
                </c:pt>
                <c:pt idx="110">
                  <c:v>3.065314791165648</c:v>
                </c:pt>
                <c:pt idx="111">
                  <c:v>3.01497888880112</c:v>
                </c:pt>
                <c:pt idx="112">
                  <c:v>2.8942486047482845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41-4EC2-9AC5-B9CF1EA30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5437016"/>
        <c:axId val="575432096"/>
      </c:lineChart>
      <c:lineChart>
        <c:grouping val="standard"/>
        <c:varyColors val="0"/>
        <c:ser>
          <c:idx val="1"/>
          <c:order val="1"/>
          <c:tx>
            <c:v>Recruits)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Sheet2!$D$17:$DL$17</c:f>
              <c:numCache>
                <c:formatCode>General</c:formatCode>
                <c:ptCount val="113"/>
                <c:pt idx="1">
                  <c:v>1.6877756265764341</c:v>
                </c:pt>
                <c:pt idx="2">
                  <c:v>1.3830927644143032</c:v>
                </c:pt>
                <c:pt idx="3">
                  <c:v>0.35810357378419916</c:v>
                </c:pt>
                <c:pt idx="4">
                  <c:v>0.6310590444192522</c:v>
                </c:pt>
                <c:pt idx="5">
                  <c:v>1.0532912073287206</c:v>
                </c:pt>
                <c:pt idx="6">
                  <c:v>2.1264192859154836</c:v>
                </c:pt>
                <c:pt idx="7">
                  <c:v>1.6574111330864183</c:v>
                </c:pt>
                <c:pt idx="8">
                  <c:v>3.4126938581745883</c:v>
                </c:pt>
                <c:pt idx="9">
                  <c:v>2.1283181077240512</c:v>
                </c:pt>
                <c:pt idx="10">
                  <c:v>1.6487046031160579</c:v>
                </c:pt>
                <c:pt idx="11">
                  <c:v>3.5659330594009577</c:v>
                </c:pt>
                <c:pt idx="12">
                  <c:v>3.3396206238340289</c:v>
                </c:pt>
                <c:pt idx="13">
                  <c:v>2.7322397908959943</c:v>
                </c:pt>
                <c:pt idx="14">
                  <c:v>1.3855828642548813</c:v>
                </c:pt>
                <c:pt idx="15">
                  <c:v>1.2749251089461942</c:v>
                </c:pt>
                <c:pt idx="16">
                  <c:v>1.5960086665152526</c:v>
                </c:pt>
                <c:pt idx="17">
                  <c:v>2.3808653709642007</c:v>
                </c:pt>
                <c:pt idx="18">
                  <c:v>1.0270988158098515</c:v>
                </c:pt>
                <c:pt idx="19">
                  <c:v>0.91223701540373581</c:v>
                </c:pt>
                <c:pt idx="20">
                  <c:v>0.91861565530365774</c:v>
                </c:pt>
                <c:pt idx="21">
                  <c:v>1.3101643105627236</c:v>
                </c:pt>
                <c:pt idx="22">
                  <c:v>2.2142668905481475</c:v>
                </c:pt>
                <c:pt idx="23">
                  <c:v>2.4627651628224592</c:v>
                </c:pt>
                <c:pt idx="24">
                  <c:v>0.77126558004231049</c:v>
                </c:pt>
                <c:pt idx="25">
                  <c:v>0.89787655462612415</c:v>
                </c:pt>
                <c:pt idx="26">
                  <c:v>0.53462821795885285</c:v>
                </c:pt>
                <c:pt idx="27">
                  <c:v>0.85743633527311203</c:v>
                </c:pt>
                <c:pt idx="28">
                  <c:v>2.0763855677439116</c:v>
                </c:pt>
                <c:pt idx="29">
                  <c:v>0.90461394379875149</c:v>
                </c:pt>
                <c:pt idx="30">
                  <c:v>1.4734231977779839</c:v>
                </c:pt>
                <c:pt idx="31">
                  <c:v>0.68534920013205813</c:v>
                </c:pt>
                <c:pt idx="32">
                  <c:v>0.4883058258876935</c:v>
                </c:pt>
                <c:pt idx="33">
                  <c:v>0.91376769969828575</c:v>
                </c:pt>
                <c:pt idx="34">
                  <c:v>0.77442606143028714</c:v>
                </c:pt>
                <c:pt idx="35">
                  <c:v>0.52251495352935873</c:v>
                </c:pt>
                <c:pt idx="36">
                  <c:v>1.6311053184826814</c:v>
                </c:pt>
                <c:pt idx="37">
                  <c:v>1.1930249076968416</c:v>
                </c:pt>
                <c:pt idx="38">
                  <c:v>1.0037364785030785</c:v>
                </c:pt>
                <c:pt idx="39">
                  <c:v>0.50164736587994907</c:v>
                </c:pt>
                <c:pt idx="40">
                  <c:v>1.2627722687059422</c:v>
                </c:pt>
                <c:pt idx="41">
                  <c:v>1.0381186927908133</c:v>
                </c:pt>
                <c:pt idx="42">
                  <c:v>1.3801506550789373</c:v>
                </c:pt>
                <c:pt idx="43">
                  <c:v>1.0579783930777622</c:v>
                </c:pt>
                <c:pt idx="44">
                  <c:v>1.1887565174239971</c:v>
                </c:pt>
                <c:pt idx="45">
                  <c:v>2.4962043468487485</c:v>
                </c:pt>
                <c:pt idx="46">
                  <c:v>0.68377851126702671</c:v>
                </c:pt>
                <c:pt idx="47">
                  <c:v>1.4719361405433391</c:v>
                </c:pt>
                <c:pt idx="48">
                  <c:v>1.2664692917882878</c:v>
                </c:pt>
                <c:pt idx="49">
                  <c:v>0.54384697509847679</c:v>
                </c:pt>
                <c:pt idx="50">
                  <c:v>1.466859440608147</c:v>
                </c:pt>
                <c:pt idx="51">
                  <c:v>1.6924578727134654</c:v>
                </c:pt>
                <c:pt idx="52">
                  <c:v>2.73736821262731</c:v>
                </c:pt>
                <c:pt idx="53">
                  <c:v>1.7214492352051021</c:v>
                </c:pt>
                <c:pt idx="54">
                  <c:v>1.7152892899075429</c:v>
                </c:pt>
                <c:pt idx="55">
                  <c:v>1.2449356498095272</c:v>
                </c:pt>
                <c:pt idx="56">
                  <c:v>1.4822226997142327</c:v>
                </c:pt>
                <c:pt idx="57">
                  <c:v>0.77155607661819514</c:v>
                </c:pt>
                <c:pt idx="58">
                  <c:v>1.1236168070315844</c:v>
                </c:pt>
                <c:pt idx="59">
                  <c:v>1.2996074643995246</c:v>
                </c:pt>
                <c:pt idx="60">
                  <c:v>0.97714332275803306</c:v>
                </c:pt>
                <c:pt idx="61">
                  <c:v>2.3621608293496497</c:v>
                </c:pt>
                <c:pt idx="62">
                  <c:v>3.0193374115672498</c:v>
                </c:pt>
                <c:pt idx="63">
                  <c:v>3.8981767578863802</c:v>
                </c:pt>
                <c:pt idx="64">
                  <c:v>1.4293906206914915</c:v>
                </c:pt>
                <c:pt idx="65">
                  <c:v>1.7566406017890743</c:v>
                </c:pt>
                <c:pt idx="66">
                  <c:v>1.5026784855908983</c:v>
                </c:pt>
                <c:pt idx="67">
                  <c:v>3.6564544857394039</c:v>
                </c:pt>
                <c:pt idx="68">
                  <c:v>1.6309301989413834</c:v>
                </c:pt>
                <c:pt idx="69">
                  <c:v>2.5690294529727811</c:v>
                </c:pt>
                <c:pt idx="70">
                  <c:v>1.9435386957760039</c:v>
                </c:pt>
                <c:pt idx="71">
                  <c:v>0.53955481223003776</c:v>
                </c:pt>
                <c:pt idx="72">
                  <c:v>2.9479903570783605</c:v>
                </c:pt>
                <c:pt idx="73">
                  <c:v>1.8125766099110283</c:v>
                </c:pt>
                <c:pt idx="74">
                  <c:v>2.6634386485808328</c:v>
                </c:pt>
                <c:pt idx="75">
                  <c:v>0.91860331266338247</c:v>
                </c:pt>
                <c:pt idx="76">
                  <c:v>1.1435344185809562</c:v>
                </c:pt>
                <c:pt idx="77">
                  <c:v>1.9385697560184205</c:v>
                </c:pt>
                <c:pt idx="78">
                  <c:v>5.3290418109343509</c:v>
                </c:pt>
                <c:pt idx="79">
                  <c:v>1.2639359067479192</c:v>
                </c:pt>
                <c:pt idx="80">
                  <c:v>4.0782173487541851</c:v>
                </c:pt>
                <c:pt idx="81">
                  <c:v>2.0294306047992583</c:v>
                </c:pt>
                <c:pt idx="82">
                  <c:v>1.7116026734457572</c:v>
                </c:pt>
                <c:pt idx="83">
                  <c:v>1.6340460265637951</c:v>
                </c:pt>
                <c:pt idx="84">
                  <c:v>3.8374075439548609</c:v>
                </c:pt>
                <c:pt idx="85">
                  <c:v>2.400876392313144</c:v>
                </c:pt>
                <c:pt idx="86">
                  <c:v>1.7300361557587778</c:v>
                </c:pt>
                <c:pt idx="87">
                  <c:v>2.4876897040800623</c:v>
                </c:pt>
                <c:pt idx="88">
                  <c:v>1.3019858871740486</c:v>
                </c:pt>
                <c:pt idx="89">
                  <c:v>1.9707553789179126</c:v>
                </c:pt>
                <c:pt idx="90">
                  <c:v>1.1925468047607597</c:v>
                </c:pt>
                <c:pt idx="91">
                  <c:v>2.1626713958010861</c:v>
                </c:pt>
                <c:pt idx="92">
                  <c:v>2.853486076155447</c:v>
                </c:pt>
                <c:pt idx="93">
                  <c:v>3.1916286825802396</c:v>
                </c:pt>
                <c:pt idx="94">
                  <c:v>1.5891082334948101</c:v>
                </c:pt>
                <c:pt idx="95">
                  <c:v>0.63529023318867506</c:v>
                </c:pt>
                <c:pt idx="96">
                  <c:v>1.2274752061000238</c:v>
                </c:pt>
                <c:pt idx="97">
                  <c:v>0.41366877875154345</c:v>
                </c:pt>
                <c:pt idx="98">
                  <c:v>1.7596315506368343</c:v>
                </c:pt>
                <c:pt idx="99">
                  <c:v>1.375930983761936</c:v>
                </c:pt>
                <c:pt idx="100">
                  <c:v>1.3445447706446383</c:v>
                </c:pt>
                <c:pt idx="101">
                  <c:v>1.3111715922666425</c:v>
                </c:pt>
                <c:pt idx="102">
                  <c:v>3.3872614696639705</c:v>
                </c:pt>
                <c:pt idx="103">
                  <c:v>5.5060305358638919</c:v>
                </c:pt>
                <c:pt idx="104">
                  <c:v>1.8827464139646812</c:v>
                </c:pt>
                <c:pt idx="105">
                  <c:v>1.5159692179263051</c:v>
                </c:pt>
                <c:pt idx="106">
                  <c:v>1.4497655678864863</c:v>
                </c:pt>
                <c:pt idx="107">
                  <c:v>1.5133810887885042</c:v>
                </c:pt>
                <c:pt idx="108">
                  <c:v>1.0541142770203522</c:v>
                </c:pt>
                <c:pt idx="109">
                  <c:v>0.78637083636911354</c:v>
                </c:pt>
                <c:pt idx="110">
                  <c:v>3.2465350570406493</c:v>
                </c:pt>
                <c:pt idx="111">
                  <c:v>3.8151366327412508</c:v>
                </c:pt>
                <c:pt idx="112">
                  <c:v>1.7268369183414354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41-4EC2-9AC5-B9CF1EA30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1553184"/>
        <c:axId val="581554824"/>
      </c:lineChart>
      <c:catAx>
        <c:axId val="5754370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5432096"/>
        <c:crosses val="autoZero"/>
        <c:auto val="1"/>
        <c:lblAlgn val="ctr"/>
        <c:lblOffset val="100"/>
        <c:noMultiLvlLbl val="0"/>
      </c:catAx>
      <c:valAx>
        <c:axId val="57543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Spawning stock </a:t>
                </a:r>
                <a:r>
                  <a:rPr lang="en-US" sz="1600" dirty="0" smtClean="0"/>
                  <a:t>(‘000 </a:t>
                </a:r>
                <a:r>
                  <a:rPr lang="en-US" sz="1600" dirty="0" err="1"/>
                  <a:t>tonnes</a:t>
                </a:r>
                <a:r>
                  <a:rPr lang="en-US" sz="1600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5437016"/>
        <c:crosses val="autoZero"/>
        <c:crossBetween val="between"/>
      </c:valAx>
      <c:valAx>
        <c:axId val="5815548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Recruits (million)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1553184"/>
        <c:crosses val="max"/>
        <c:crossBetween val="between"/>
      </c:valAx>
      <c:catAx>
        <c:axId val="581553184"/>
        <c:scaling>
          <c:orientation val="minMax"/>
        </c:scaling>
        <c:delete val="1"/>
        <c:axPos val="b"/>
        <c:majorTickMark val="out"/>
        <c:minorTickMark val="none"/>
        <c:tickLblPos val="nextTo"/>
        <c:crossAx val="581554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Deviations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Sheet1!$A$2:$A$113</c:f>
              <c:numCache>
                <c:formatCode>General</c:formatCode>
                <c:ptCount val="112"/>
                <c:pt idx="0">
                  <c:v>1907</c:v>
                </c:pt>
                <c:pt idx="1">
                  <c:v>1908</c:v>
                </c:pt>
                <c:pt idx="2">
                  <c:v>1909</c:v>
                </c:pt>
                <c:pt idx="3">
                  <c:v>1910</c:v>
                </c:pt>
                <c:pt idx="4">
                  <c:v>1911</c:v>
                </c:pt>
                <c:pt idx="5">
                  <c:v>1912</c:v>
                </c:pt>
                <c:pt idx="6">
                  <c:v>1913</c:v>
                </c:pt>
                <c:pt idx="7">
                  <c:v>1914</c:v>
                </c:pt>
                <c:pt idx="8">
                  <c:v>1915</c:v>
                </c:pt>
                <c:pt idx="9">
                  <c:v>1916</c:v>
                </c:pt>
                <c:pt idx="10">
                  <c:v>1917</c:v>
                </c:pt>
                <c:pt idx="11">
                  <c:v>1918</c:v>
                </c:pt>
                <c:pt idx="12">
                  <c:v>1919</c:v>
                </c:pt>
                <c:pt idx="13">
                  <c:v>1920</c:v>
                </c:pt>
                <c:pt idx="14">
                  <c:v>1921</c:v>
                </c:pt>
                <c:pt idx="15">
                  <c:v>1922</c:v>
                </c:pt>
                <c:pt idx="16">
                  <c:v>1923</c:v>
                </c:pt>
                <c:pt idx="17">
                  <c:v>1924</c:v>
                </c:pt>
                <c:pt idx="18">
                  <c:v>1925</c:v>
                </c:pt>
                <c:pt idx="19">
                  <c:v>1926</c:v>
                </c:pt>
                <c:pt idx="20">
                  <c:v>1927</c:v>
                </c:pt>
                <c:pt idx="21">
                  <c:v>1928</c:v>
                </c:pt>
                <c:pt idx="22">
                  <c:v>1929</c:v>
                </c:pt>
                <c:pt idx="23">
                  <c:v>1930</c:v>
                </c:pt>
                <c:pt idx="24">
                  <c:v>1931</c:v>
                </c:pt>
                <c:pt idx="25">
                  <c:v>1932</c:v>
                </c:pt>
                <c:pt idx="26">
                  <c:v>1933</c:v>
                </c:pt>
                <c:pt idx="27">
                  <c:v>1934</c:v>
                </c:pt>
                <c:pt idx="28">
                  <c:v>1935</c:v>
                </c:pt>
                <c:pt idx="29">
                  <c:v>1936</c:v>
                </c:pt>
                <c:pt idx="30">
                  <c:v>1937</c:v>
                </c:pt>
                <c:pt idx="31">
                  <c:v>1938</c:v>
                </c:pt>
                <c:pt idx="32">
                  <c:v>1939</c:v>
                </c:pt>
                <c:pt idx="33">
                  <c:v>1940</c:v>
                </c:pt>
                <c:pt idx="34">
                  <c:v>1941</c:v>
                </c:pt>
                <c:pt idx="35">
                  <c:v>1942</c:v>
                </c:pt>
                <c:pt idx="36">
                  <c:v>1943</c:v>
                </c:pt>
                <c:pt idx="37">
                  <c:v>1944</c:v>
                </c:pt>
                <c:pt idx="38">
                  <c:v>1945</c:v>
                </c:pt>
                <c:pt idx="39">
                  <c:v>1946</c:v>
                </c:pt>
                <c:pt idx="40">
                  <c:v>1947</c:v>
                </c:pt>
                <c:pt idx="41">
                  <c:v>1948</c:v>
                </c:pt>
                <c:pt idx="42">
                  <c:v>1949</c:v>
                </c:pt>
                <c:pt idx="43">
                  <c:v>1950</c:v>
                </c:pt>
                <c:pt idx="44">
                  <c:v>1951</c:v>
                </c:pt>
                <c:pt idx="45">
                  <c:v>1952</c:v>
                </c:pt>
                <c:pt idx="46">
                  <c:v>1953</c:v>
                </c:pt>
                <c:pt idx="47">
                  <c:v>1954</c:v>
                </c:pt>
                <c:pt idx="48">
                  <c:v>1955</c:v>
                </c:pt>
                <c:pt idx="49">
                  <c:v>1956</c:v>
                </c:pt>
                <c:pt idx="50">
                  <c:v>1957</c:v>
                </c:pt>
                <c:pt idx="51">
                  <c:v>1958</c:v>
                </c:pt>
                <c:pt idx="52">
                  <c:v>1959</c:v>
                </c:pt>
                <c:pt idx="53">
                  <c:v>1960</c:v>
                </c:pt>
                <c:pt idx="54">
                  <c:v>1961</c:v>
                </c:pt>
                <c:pt idx="55">
                  <c:v>1962</c:v>
                </c:pt>
                <c:pt idx="56">
                  <c:v>1963</c:v>
                </c:pt>
                <c:pt idx="57">
                  <c:v>1964</c:v>
                </c:pt>
                <c:pt idx="58">
                  <c:v>1965</c:v>
                </c:pt>
                <c:pt idx="59">
                  <c:v>1966</c:v>
                </c:pt>
                <c:pt idx="60">
                  <c:v>1967</c:v>
                </c:pt>
                <c:pt idx="61">
                  <c:v>1968</c:v>
                </c:pt>
                <c:pt idx="62">
                  <c:v>1969</c:v>
                </c:pt>
                <c:pt idx="63">
                  <c:v>1970</c:v>
                </c:pt>
                <c:pt idx="64">
                  <c:v>1971</c:v>
                </c:pt>
                <c:pt idx="65">
                  <c:v>1972</c:v>
                </c:pt>
                <c:pt idx="66">
                  <c:v>1973</c:v>
                </c:pt>
                <c:pt idx="67">
                  <c:v>1974</c:v>
                </c:pt>
                <c:pt idx="68">
                  <c:v>1975</c:v>
                </c:pt>
                <c:pt idx="69">
                  <c:v>1976</c:v>
                </c:pt>
                <c:pt idx="70">
                  <c:v>1977</c:v>
                </c:pt>
                <c:pt idx="71">
                  <c:v>1978</c:v>
                </c:pt>
                <c:pt idx="72">
                  <c:v>1979</c:v>
                </c:pt>
                <c:pt idx="73">
                  <c:v>1980</c:v>
                </c:pt>
                <c:pt idx="74">
                  <c:v>1981</c:v>
                </c:pt>
                <c:pt idx="75">
                  <c:v>1982</c:v>
                </c:pt>
                <c:pt idx="76">
                  <c:v>1983</c:v>
                </c:pt>
                <c:pt idx="77">
                  <c:v>1984</c:v>
                </c:pt>
                <c:pt idx="78">
                  <c:v>1985</c:v>
                </c:pt>
                <c:pt idx="79">
                  <c:v>1986</c:v>
                </c:pt>
                <c:pt idx="80">
                  <c:v>1987</c:v>
                </c:pt>
                <c:pt idx="81">
                  <c:v>1988</c:v>
                </c:pt>
                <c:pt idx="82">
                  <c:v>1989</c:v>
                </c:pt>
                <c:pt idx="83">
                  <c:v>1990</c:v>
                </c:pt>
                <c:pt idx="84">
                  <c:v>1991</c:v>
                </c:pt>
                <c:pt idx="85">
                  <c:v>1992</c:v>
                </c:pt>
                <c:pt idx="86">
                  <c:v>1993</c:v>
                </c:pt>
                <c:pt idx="87">
                  <c:v>1994</c:v>
                </c:pt>
                <c:pt idx="88">
                  <c:v>1995</c:v>
                </c:pt>
                <c:pt idx="89">
                  <c:v>1996</c:v>
                </c:pt>
                <c:pt idx="90">
                  <c:v>1997</c:v>
                </c:pt>
                <c:pt idx="91">
                  <c:v>1998</c:v>
                </c:pt>
                <c:pt idx="92">
                  <c:v>1999</c:v>
                </c:pt>
                <c:pt idx="93">
                  <c:v>2000</c:v>
                </c:pt>
                <c:pt idx="94">
                  <c:v>2001</c:v>
                </c:pt>
                <c:pt idx="95">
                  <c:v>2002</c:v>
                </c:pt>
                <c:pt idx="96">
                  <c:v>2003</c:v>
                </c:pt>
                <c:pt idx="97">
                  <c:v>2004</c:v>
                </c:pt>
                <c:pt idx="98">
                  <c:v>2005</c:v>
                </c:pt>
                <c:pt idx="99">
                  <c:v>2006</c:v>
                </c:pt>
                <c:pt idx="100">
                  <c:v>2007</c:v>
                </c:pt>
                <c:pt idx="101">
                  <c:v>2008</c:v>
                </c:pt>
                <c:pt idx="102">
                  <c:v>2009</c:v>
                </c:pt>
                <c:pt idx="103">
                  <c:v>2010</c:v>
                </c:pt>
                <c:pt idx="104">
                  <c:v>2011</c:v>
                </c:pt>
                <c:pt idx="105">
                  <c:v>2012</c:v>
                </c:pt>
                <c:pt idx="106">
                  <c:v>2013</c:v>
                </c:pt>
                <c:pt idx="107">
                  <c:v>2014</c:v>
                </c:pt>
                <c:pt idx="108">
                  <c:v>2015</c:v>
                </c:pt>
                <c:pt idx="109">
                  <c:v>2016</c:v>
                </c:pt>
                <c:pt idx="110">
                  <c:v>2017</c:v>
                </c:pt>
                <c:pt idx="111">
                  <c:v>2018</c:v>
                </c:pt>
              </c:numCache>
            </c:numRef>
          </c:cat>
          <c:val>
            <c:numRef>
              <c:f>Sheet1!$W$2:$W$113</c:f>
              <c:numCache>
                <c:formatCode>General</c:formatCode>
                <c:ptCount val="112"/>
                <c:pt idx="0">
                  <c:v>-0.62818542292831658</c:v>
                </c:pt>
                <c:pt idx="1">
                  <c:v>-0.49501106402984796</c:v>
                </c:pt>
                <c:pt idx="2">
                  <c:v>-0.84327797168803365</c:v>
                </c:pt>
                <c:pt idx="3">
                  <c:v>-0.33949465609784113</c:v>
                </c:pt>
                <c:pt idx="4">
                  <c:v>-1.2069077291991839</c:v>
                </c:pt>
                <c:pt idx="5">
                  <c:v>-0.32367508282802682</c:v>
                </c:pt>
                <c:pt idx="6">
                  <c:v>0.5821898399659009</c:v>
                </c:pt>
                <c:pt idx="7">
                  <c:v>-1.0645479035919934</c:v>
                </c:pt>
                <c:pt idx="8">
                  <c:v>-0.91687531837337488</c:v>
                </c:pt>
                <c:pt idx="9">
                  <c:v>0.28468653128602028</c:v>
                </c:pt>
                <c:pt idx="10">
                  <c:v>0.65267880314354088</c:v>
                </c:pt>
                <c:pt idx="11">
                  <c:v>1.2749956261076871</c:v>
                </c:pt>
                <c:pt idx="12">
                  <c:v>1.1581870884407337</c:v>
                </c:pt>
                <c:pt idx="13">
                  <c:v>1.1732459085147404</c:v>
                </c:pt>
                <c:pt idx="14">
                  <c:v>0.42146837298763273</c:v>
                </c:pt>
                <c:pt idx="15">
                  <c:v>1.4466790521146482</c:v>
                </c:pt>
                <c:pt idx="16">
                  <c:v>1.9140452909790788</c:v>
                </c:pt>
                <c:pt idx="17">
                  <c:v>0.35480458655348457</c:v>
                </c:pt>
                <c:pt idx="18">
                  <c:v>1.6336996745470138</c:v>
                </c:pt>
                <c:pt idx="19">
                  <c:v>0.53163026844523387</c:v>
                </c:pt>
                <c:pt idx="20">
                  <c:v>-1.0361253344847459</c:v>
                </c:pt>
                <c:pt idx="21">
                  <c:v>0.36328177411033913</c:v>
                </c:pt>
                <c:pt idx="22">
                  <c:v>-0.84947766919992063</c:v>
                </c:pt>
                <c:pt idx="23">
                  <c:v>2.0466314157730281</c:v>
                </c:pt>
                <c:pt idx="24">
                  <c:v>0.100709093402644</c:v>
                </c:pt>
                <c:pt idx="25">
                  <c:v>1.0368557226754778</c:v>
                </c:pt>
                <c:pt idx="26">
                  <c:v>0.6458562923682134</c:v>
                </c:pt>
                <c:pt idx="27">
                  <c:v>1.1461140097809714</c:v>
                </c:pt>
                <c:pt idx="28">
                  <c:v>0.70517202445816451</c:v>
                </c:pt>
                <c:pt idx="29">
                  <c:v>0.26160133524214757</c:v>
                </c:pt>
                <c:pt idx="30">
                  <c:v>2.0058701006672397</c:v>
                </c:pt>
                <c:pt idx="31">
                  <c:v>1.7194696853790017</c:v>
                </c:pt>
                <c:pt idx="32">
                  <c:v>0.77129799394201015</c:v>
                </c:pt>
                <c:pt idx="33">
                  <c:v>0.85927937330539272</c:v>
                </c:pt>
                <c:pt idx="34">
                  <c:v>0.52417500819181306</c:v>
                </c:pt>
                <c:pt idx="35">
                  <c:v>1.794145332521957E-2</c:v>
                </c:pt>
                <c:pt idx="36">
                  <c:v>1.3503914156197059</c:v>
                </c:pt>
                <c:pt idx="37">
                  <c:v>1.1842076507096859</c:v>
                </c:pt>
                <c:pt idx="38">
                  <c:v>0.38789577288473609</c:v>
                </c:pt>
                <c:pt idx="39">
                  <c:v>4.2184694149874247E-2</c:v>
                </c:pt>
                <c:pt idx="40">
                  <c:v>0.86835224267044531</c:v>
                </c:pt>
                <c:pt idx="41">
                  <c:v>0.23391142474855009</c:v>
                </c:pt>
                <c:pt idx="42">
                  <c:v>-0.17673723710280598</c:v>
                </c:pt>
                <c:pt idx="43">
                  <c:v>2.3412689566744529</c:v>
                </c:pt>
                <c:pt idx="44">
                  <c:v>0.40806888423280085</c:v>
                </c:pt>
                <c:pt idx="45">
                  <c:v>-0.20559218716468308</c:v>
                </c:pt>
                <c:pt idx="46">
                  <c:v>-0.30832270003489981</c:v>
                </c:pt>
                <c:pt idx="47">
                  <c:v>-1.5527429649788198</c:v>
                </c:pt>
                <c:pt idx="48">
                  <c:v>-2.0119700964837497</c:v>
                </c:pt>
                <c:pt idx="49">
                  <c:v>-2.0508285325373636</c:v>
                </c:pt>
                <c:pt idx="50">
                  <c:v>-2.3030030483286268</c:v>
                </c:pt>
                <c:pt idx="51">
                  <c:v>-2.2394642444097368</c:v>
                </c:pt>
                <c:pt idx="52">
                  <c:v>1.6098867521353259</c:v>
                </c:pt>
                <c:pt idx="53">
                  <c:v>0.56971179053894794</c:v>
                </c:pt>
                <c:pt idx="54">
                  <c:v>-0.22197225107811569</c:v>
                </c:pt>
                <c:pt idx="55">
                  <c:v>-2.5050643084967188</c:v>
                </c:pt>
                <c:pt idx="56">
                  <c:v>0.93889467424893702</c:v>
                </c:pt>
                <c:pt idx="57">
                  <c:v>0.21141209605299416</c:v>
                </c:pt>
                <c:pt idx="58">
                  <c:v>-3.2602240296176657</c:v>
                </c:pt>
                <c:pt idx="59">
                  <c:v>-2.1074958350385202</c:v>
                </c:pt>
                <c:pt idx="60">
                  <c:v>-3.3792398203741971</c:v>
                </c:pt>
                <c:pt idx="61">
                  <c:v>-3.2658658465090324</c:v>
                </c:pt>
                <c:pt idx="62">
                  <c:v>1.4580623194034894</c:v>
                </c:pt>
                <c:pt idx="63">
                  <c:v>0.47656482236617714</c:v>
                </c:pt>
                <c:pt idx="64">
                  <c:v>0.38192578770359309</c:v>
                </c:pt>
                <c:pt idx="65">
                  <c:v>3.8493405578110349</c:v>
                </c:pt>
                <c:pt idx="66">
                  <c:v>2.1885013955385695</c:v>
                </c:pt>
                <c:pt idx="67">
                  <c:v>1.4791169804690245</c:v>
                </c:pt>
                <c:pt idx="68">
                  <c:v>0.25719742938948098</c:v>
                </c:pt>
                <c:pt idx="69">
                  <c:v>0.53986516877771873</c:v>
                </c:pt>
                <c:pt idx="70">
                  <c:v>-1.1735606008733219</c:v>
                </c:pt>
                <c:pt idx="71">
                  <c:v>-1.2270544028155461</c:v>
                </c:pt>
                <c:pt idx="72">
                  <c:v>-0.63032172957532051</c:v>
                </c:pt>
                <c:pt idx="73">
                  <c:v>-2.8804233617393766</c:v>
                </c:pt>
                <c:pt idx="74">
                  <c:v>-3.2886101191932493</c:v>
                </c:pt>
                <c:pt idx="75">
                  <c:v>-2.5378738020422507</c:v>
                </c:pt>
                <c:pt idx="76">
                  <c:v>2.4652537347008412</c:v>
                </c:pt>
                <c:pt idx="77">
                  <c:v>-0.73120975678912359</c:v>
                </c:pt>
                <c:pt idx="78">
                  <c:v>1.2361127956138063</c:v>
                </c:pt>
                <c:pt idx="79">
                  <c:v>-1.5166253186570602</c:v>
                </c:pt>
                <c:pt idx="80">
                  <c:v>-1.0673014730414829</c:v>
                </c:pt>
                <c:pt idx="81">
                  <c:v>-0.77960250800036235</c:v>
                </c:pt>
                <c:pt idx="82">
                  <c:v>0.11178748926349691</c:v>
                </c:pt>
                <c:pt idx="83">
                  <c:v>0.5952771371026131</c:v>
                </c:pt>
                <c:pt idx="84">
                  <c:v>1.5923902773907024</c:v>
                </c:pt>
                <c:pt idx="85">
                  <c:v>1.7686654633704215</c:v>
                </c:pt>
                <c:pt idx="86">
                  <c:v>0.42894980531894689</c:v>
                </c:pt>
                <c:pt idx="87">
                  <c:v>-0.57824387212756889</c:v>
                </c:pt>
                <c:pt idx="88">
                  <c:v>-1.587599859904544</c:v>
                </c:pt>
                <c:pt idx="89">
                  <c:v>3.3383846751242174E-2</c:v>
                </c:pt>
                <c:pt idx="90">
                  <c:v>-0.50816520318348424</c:v>
                </c:pt>
                <c:pt idx="91">
                  <c:v>1.1195581760266844</c:v>
                </c:pt>
                <c:pt idx="92">
                  <c:v>0.98564227988899766</c:v>
                </c:pt>
                <c:pt idx="93">
                  <c:v>7.5626778749203538E-2</c:v>
                </c:pt>
                <c:pt idx="94">
                  <c:v>-0.45503494539300249</c:v>
                </c:pt>
                <c:pt idx="95">
                  <c:v>1.7305539860649741</c:v>
                </c:pt>
                <c:pt idx="96">
                  <c:v>0.8386624862922627</c:v>
                </c:pt>
                <c:pt idx="97">
                  <c:v>1.3887054516620765</c:v>
                </c:pt>
                <c:pt idx="98">
                  <c:v>0.10278450232264014</c:v>
                </c:pt>
                <c:pt idx="99">
                  <c:v>0.47889947386527432</c:v>
                </c:pt>
                <c:pt idx="100">
                  <c:v>-0.50345589075916486</c:v>
                </c:pt>
                <c:pt idx="101">
                  <c:v>-0.99239614387709629</c:v>
                </c:pt>
                <c:pt idx="102">
                  <c:v>0.36796239011436249</c:v>
                </c:pt>
                <c:pt idx="103">
                  <c:v>-0.84372364522944565</c:v>
                </c:pt>
                <c:pt idx="104">
                  <c:v>-0.3161270987898277</c:v>
                </c:pt>
                <c:pt idx="105">
                  <c:v>-0.80732170498352929</c:v>
                </c:pt>
                <c:pt idx="106">
                  <c:v>0.3940228797413603</c:v>
                </c:pt>
                <c:pt idx="107">
                  <c:v>-0.18600775262830993</c:v>
                </c:pt>
                <c:pt idx="108">
                  <c:v>-0.39095023344235535</c:v>
                </c:pt>
                <c:pt idx="109">
                  <c:v>0.86680060453513441</c:v>
                </c:pt>
                <c:pt idx="110">
                  <c:v>1.8421266366859859</c:v>
                </c:pt>
                <c:pt idx="111">
                  <c:v>3.8493405578110349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2E-4EEC-BCAC-DBAF02F11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197496"/>
        <c:axId val="439194544"/>
      </c:lineChart>
      <c:lineChart>
        <c:grouping val="standard"/>
        <c:varyColors val="0"/>
        <c:ser>
          <c:idx val="1"/>
          <c:order val="1"/>
          <c:tx>
            <c:v>SSB1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Sheet1!$AJ$2:$AJ$113</c:f>
              <c:numCache>
                <c:formatCode>General</c:formatCode>
                <c:ptCount val="112"/>
                <c:pt idx="0">
                  <c:v>1.5820000000000001</c:v>
                </c:pt>
                <c:pt idx="1">
                  <c:v>2.0539999999999998</c:v>
                </c:pt>
                <c:pt idx="2">
                  <c:v>2.7450000000000001</c:v>
                </c:pt>
                <c:pt idx="3">
                  <c:v>3.9369999999999998</c:v>
                </c:pt>
                <c:pt idx="4">
                  <c:v>4.6399999999999997</c:v>
                </c:pt>
                <c:pt idx="5">
                  <c:v>4.6120000000000001</c:v>
                </c:pt>
                <c:pt idx="6">
                  <c:v>4.2300000000000004</c:v>
                </c:pt>
                <c:pt idx="7">
                  <c:v>3.7759999999999998</c:v>
                </c:pt>
                <c:pt idx="8">
                  <c:v>3.355</c:v>
                </c:pt>
                <c:pt idx="9">
                  <c:v>3.14</c:v>
                </c:pt>
                <c:pt idx="10">
                  <c:v>3.0609999999999999</c:v>
                </c:pt>
                <c:pt idx="11">
                  <c:v>3.1070000000000002</c:v>
                </c:pt>
                <c:pt idx="12">
                  <c:v>3.1110000000000002</c:v>
                </c:pt>
                <c:pt idx="13">
                  <c:v>2.2189999999999999</c:v>
                </c:pt>
                <c:pt idx="14">
                  <c:v>2.4529999999999998</c:v>
                </c:pt>
                <c:pt idx="15">
                  <c:v>3.125</c:v>
                </c:pt>
                <c:pt idx="16">
                  <c:v>4.2249999999999996</c:v>
                </c:pt>
                <c:pt idx="17">
                  <c:v>5.6440000000000001</c:v>
                </c:pt>
                <c:pt idx="18">
                  <c:v>6.923</c:v>
                </c:pt>
                <c:pt idx="19">
                  <c:v>7.9720000000000004</c:v>
                </c:pt>
                <c:pt idx="20">
                  <c:v>9.2579999999999991</c:v>
                </c:pt>
                <c:pt idx="21">
                  <c:v>10.782</c:v>
                </c:pt>
                <c:pt idx="22">
                  <c:v>12.5</c:v>
                </c:pt>
                <c:pt idx="23">
                  <c:v>13.525</c:v>
                </c:pt>
                <c:pt idx="24">
                  <c:v>13.749000000000001</c:v>
                </c:pt>
                <c:pt idx="25">
                  <c:v>13.189</c:v>
                </c:pt>
                <c:pt idx="26">
                  <c:v>12.023999999999999</c:v>
                </c:pt>
                <c:pt idx="27">
                  <c:v>11.275</c:v>
                </c:pt>
                <c:pt idx="28">
                  <c:v>10.178000000000001</c:v>
                </c:pt>
                <c:pt idx="29">
                  <c:v>10.967000000000001</c:v>
                </c:pt>
                <c:pt idx="30">
                  <c:v>10.807</c:v>
                </c:pt>
                <c:pt idx="31">
                  <c:v>9.9510000000000005</c:v>
                </c:pt>
                <c:pt idx="32">
                  <c:v>8.7639999999999993</c:v>
                </c:pt>
                <c:pt idx="33">
                  <c:v>9.1319999999999997</c:v>
                </c:pt>
                <c:pt idx="34">
                  <c:v>8.6929999999999996</c:v>
                </c:pt>
                <c:pt idx="35">
                  <c:v>11.737</c:v>
                </c:pt>
                <c:pt idx="36">
                  <c:v>14.015000000000001</c:v>
                </c:pt>
                <c:pt idx="37">
                  <c:v>15.645</c:v>
                </c:pt>
                <c:pt idx="38">
                  <c:v>16.190999999999999</c:v>
                </c:pt>
                <c:pt idx="39">
                  <c:v>14.379</c:v>
                </c:pt>
                <c:pt idx="40">
                  <c:v>13.888</c:v>
                </c:pt>
                <c:pt idx="41">
                  <c:v>12.975</c:v>
                </c:pt>
                <c:pt idx="42">
                  <c:v>13.090999999999999</c:v>
                </c:pt>
                <c:pt idx="43">
                  <c:v>14.266999999999999</c:v>
                </c:pt>
                <c:pt idx="44">
                  <c:v>12.817</c:v>
                </c:pt>
                <c:pt idx="45">
                  <c:v>11.897</c:v>
                </c:pt>
                <c:pt idx="46">
                  <c:v>10.613</c:v>
                </c:pt>
                <c:pt idx="47">
                  <c:v>9.4450000000000003</c:v>
                </c:pt>
                <c:pt idx="48">
                  <c:v>10.223000000000001</c:v>
                </c:pt>
                <c:pt idx="49">
                  <c:v>11.74</c:v>
                </c:pt>
                <c:pt idx="50">
                  <c:v>10.129</c:v>
                </c:pt>
                <c:pt idx="51">
                  <c:v>9.2799999999999994</c:v>
                </c:pt>
                <c:pt idx="52">
                  <c:v>7.35</c:v>
                </c:pt>
                <c:pt idx="53">
                  <c:v>5.8170000000000002</c:v>
                </c:pt>
                <c:pt idx="54">
                  <c:v>4.2300000000000004</c:v>
                </c:pt>
                <c:pt idx="55">
                  <c:v>3.4649999999999999</c:v>
                </c:pt>
                <c:pt idx="56">
                  <c:v>2.6349999999999998</c:v>
                </c:pt>
                <c:pt idx="57">
                  <c:v>2.7949999999999999</c:v>
                </c:pt>
                <c:pt idx="58">
                  <c:v>3.0670000000000002</c:v>
                </c:pt>
                <c:pt idx="59">
                  <c:v>2.5950000000000002</c:v>
                </c:pt>
                <c:pt idx="60">
                  <c:v>1.145</c:v>
                </c:pt>
                <c:pt idx="61">
                  <c:v>0.219</c:v>
                </c:pt>
                <c:pt idx="62">
                  <c:v>7.8E-2</c:v>
                </c:pt>
                <c:pt idx="63">
                  <c:v>3.1E-2</c:v>
                </c:pt>
                <c:pt idx="64">
                  <c:v>8.0000000000000002E-3</c:v>
                </c:pt>
                <c:pt idx="65">
                  <c:v>2E-3</c:v>
                </c:pt>
                <c:pt idx="66">
                  <c:v>7.3999999999999996E-2</c:v>
                </c:pt>
                <c:pt idx="67">
                  <c:v>8.5000000000000006E-2</c:v>
                </c:pt>
                <c:pt idx="68">
                  <c:v>9.0999999999999998E-2</c:v>
                </c:pt>
                <c:pt idx="69">
                  <c:v>0.14599999999999999</c:v>
                </c:pt>
                <c:pt idx="70">
                  <c:v>0.28399999999999997</c:v>
                </c:pt>
                <c:pt idx="71">
                  <c:v>0.35499999999999998</c:v>
                </c:pt>
                <c:pt idx="72">
                  <c:v>0.38600000000000001</c:v>
                </c:pt>
                <c:pt idx="73">
                  <c:v>0.46899999999999997</c:v>
                </c:pt>
                <c:pt idx="74">
                  <c:v>0.503</c:v>
                </c:pt>
                <c:pt idx="75">
                  <c:v>0.501</c:v>
                </c:pt>
                <c:pt idx="76">
                  <c:v>0.57099999999999995</c:v>
                </c:pt>
                <c:pt idx="77">
                  <c:v>0.59399999999999997</c:v>
                </c:pt>
                <c:pt idx="78">
                  <c:v>0.49199999999999999</c:v>
                </c:pt>
                <c:pt idx="79">
                  <c:v>0.41399999999999998</c:v>
                </c:pt>
                <c:pt idx="80">
                  <c:v>1.0309999999999999</c:v>
                </c:pt>
                <c:pt idx="81">
                  <c:v>3.2679999999999998</c:v>
                </c:pt>
                <c:pt idx="82">
                  <c:v>4.1509999999999998</c:v>
                </c:pt>
                <c:pt idx="83">
                  <c:v>4.8490000000000002</c:v>
                </c:pt>
                <c:pt idx="84">
                  <c:v>5.1189999999999998</c:v>
                </c:pt>
                <c:pt idx="85">
                  <c:v>5.016</c:v>
                </c:pt>
                <c:pt idx="86">
                  <c:v>4.8680000000000003</c:v>
                </c:pt>
                <c:pt idx="87">
                  <c:v>5.6050000000000004</c:v>
                </c:pt>
                <c:pt idx="88">
                  <c:v>5.9480000000000004</c:v>
                </c:pt>
                <c:pt idx="89">
                  <c:v>6.6520000000000001</c:v>
                </c:pt>
                <c:pt idx="90">
                  <c:v>11.997999999999999</c:v>
                </c:pt>
                <c:pt idx="91">
                  <c:v>11.144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2E-4EEC-BCAC-DBAF02F11EAC}"/>
            </c:ext>
          </c:extLst>
        </c:ser>
        <c:ser>
          <c:idx val="2"/>
          <c:order val="2"/>
          <c:tx>
            <c:v>SSB2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Sheet1!$AL$2:$AL$113</c:f>
              <c:numCache>
                <c:formatCode>General</c:formatCode>
                <c:ptCount val="112"/>
                <c:pt idx="81">
                  <c:v>2.1080000000000001</c:v>
                </c:pt>
                <c:pt idx="82">
                  <c:v>3.26</c:v>
                </c:pt>
                <c:pt idx="83">
                  <c:v>3.528</c:v>
                </c:pt>
                <c:pt idx="84">
                  <c:v>3.3029999999999999</c:v>
                </c:pt>
                <c:pt idx="85">
                  <c:v>3.331</c:v>
                </c:pt>
                <c:pt idx="86">
                  <c:v>3.302</c:v>
                </c:pt>
                <c:pt idx="87">
                  <c:v>3.431</c:v>
                </c:pt>
                <c:pt idx="88">
                  <c:v>3.508</c:v>
                </c:pt>
                <c:pt idx="89">
                  <c:v>4.0960000000000001</c:v>
                </c:pt>
                <c:pt idx="90">
                  <c:v>5.3550000000000004</c:v>
                </c:pt>
                <c:pt idx="91">
                  <c:v>5.9080000000000004</c:v>
                </c:pt>
                <c:pt idx="92">
                  <c:v>5.77</c:v>
                </c:pt>
                <c:pt idx="93">
                  <c:v>4.7990000000000004</c:v>
                </c:pt>
                <c:pt idx="94">
                  <c:v>3.9860000000000002</c:v>
                </c:pt>
                <c:pt idx="95">
                  <c:v>3.528</c:v>
                </c:pt>
                <c:pt idx="96">
                  <c:v>4.1719999999999997</c:v>
                </c:pt>
                <c:pt idx="97">
                  <c:v>5.27</c:v>
                </c:pt>
                <c:pt idx="98">
                  <c:v>5.4009999999999998</c:v>
                </c:pt>
                <c:pt idx="99">
                  <c:v>5.3650000000000002</c:v>
                </c:pt>
                <c:pt idx="100">
                  <c:v>6.9009999999999998</c:v>
                </c:pt>
                <c:pt idx="101">
                  <c:v>6.9870000000000001</c:v>
                </c:pt>
                <c:pt idx="102">
                  <c:v>6.9560000000000004</c:v>
                </c:pt>
                <c:pt idx="103">
                  <c:v>6.149</c:v>
                </c:pt>
                <c:pt idx="104">
                  <c:v>5.774</c:v>
                </c:pt>
                <c:pt idx="105">
                  <c:v>5.5439999999999996</c:v>
                </c:pt>
                <c:pt idx="106">
                  <c:v>5.1580000000000004</c:v>
                </c:pt>
                <c:pt idx="107">
                  <c:v>4.9240000000000004</c:v>
                </c:pt>
                <c:pt idx="108">
                  <c:v>4.6150000000000002</c:v>
                </c:pt>
                <c:pt idx="109">
                  <c:v>4.3360000000000003</c:v>
                </c:pt>
                <c:pt idx="110">
                  <c:v>4.2350000000000003</c:v>
                </c:pt>
                <c:pt idx="111">
                  <c:v>3.8260000000000001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2E-4EEC-BCAC-DBAF02F11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1757744"/>
        <c:axId val="811940336"/>
      </c:lineChart>
      <c:catAx>
        <c:axId val="439197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3919454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43919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Deviations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39197496"/>
        <c:crosses val="autoZero"/>
        <c:crossBetween val="midCat"/>
      </c:valAx>
      <c:valAx>
        <c:axId val="8119403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Spawning stock ('000 tonnes)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1757744"/>
        <c:crosses val="max"/>
        <c:crossBetween val="between"/>
      </c:valAx>
      <c:catAx>
        <c:axId val="581757744"/>
        <c:scaling>
          <c:orientation val="minMax"/>
        </c:scaling>
        <c:delete val="1"/>
        <c:axPos val="b"/>
        <c:majorTickMark val="out"/>
        <c:minorTickMark val="none"/>
        <c:tickLblPos val="nextTo"/>
        <c:crossAx val="811940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5A22-5F72-4165-9855-73E4C179D606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0788-4C32-4475-9AB1-1158110224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991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5A22-5F72-4165-9855-73E4C179D606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0788-4C32-4475-9AB1-1158110224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095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5A22-5F72-4165-9855-73E4C179D606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0788-4C32-4475-9AB1-1158110224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935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5A22-5F72-4165-9855-73E4C179D606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0788-4C32-4475-9AB1-1158110224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685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5A22-5F72-4165-9855-73E4C179D606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0788-4C32-4475-9AB1-1158110224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776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5A22-5F72-4165-9855-73E4C179D606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0788-4C32-4475-9AB1-1158110224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74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5A22-5F72-4165-9855-73E4C179D606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0788-4C32-4475-9AB1-1158110224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51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5A22-5F72-4165-9855-73E4C179D606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0788-4C32-4475-9AB1-1158110224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971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5A22-5F72-4165-9855-73E4C179D606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0788-4C32-4475-9AB1-1158110224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087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5A22-5F72-4165-9855-73E4C179D606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0788-4C32-4475-9AB1-1158110224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649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5A22-5F72-4165-9855-73E4C179D606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0788-4C32-4475-9AB1-1158110224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834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5A22-5F72-4165-9855-73E4C179D606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30788-4C32-4475-9AB1-1158110224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110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21574"/>
            <a:ext cx="9144000" cy="2387600"/>
          </a:xfrm>
        </p:spPr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collapse</a:t>
            </a:r>
            <a:r>
              <a:rPr lang="nb-NO" dirty="0" smtClean="0"/>
              <a:t> of the </a:t>
            </a:r>
            <a:r>
              <a:rPr lang="nb-NO" dirty="0" err="1" smtClean="0"/>
              <a:t>Atlanto-Scandian</a:t>
            </a:r>
            <a:r>
              <a:rPr lang="nb-NO" dirty="0" smtClean="0"/>
              <a:t> </a:t>
            </a:r>
            <a:r>
              <a:rPr lang="nb-NO" dirty="0" err="1" smtClean="0"/>
              <a:t>herring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3143"/>
            <a:ext cx="9144000" cy="1655762"/>
          </a:xfrm>
        </p:spPr>
        <p:txBody>
          <a:bodyPr>
            <a:normAutofit/>
          </a:bodyPr>
          <a:lstStyle/>
          <a:p>
            <a:r>
              <a:rPr lang="nb-NO" sz="2800" dirty="0" smtClean="0"/>
              <a:t>Rögnvaldur Hannesson</a:t>
            </a:r>
          </a:p>
          <a:p>
            <a:r>
              <a:rPr lang="nb-NO" sz="2800" dirty="0" smtClean="0"/>
              <a:t>Professor Emeritus</a:t>
            </a:r>
          </a:p>
          <a:p>
            <a:r>
              <a:rPr lang="nb-NO" sz="2800" dirty="0" smtClean="0"/>
              <a:t>Norges Handelshøyskole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40454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21858416"/>
              </p:ext>
            </p:extLst>
          </p:nvPr>
        </p:nvGraphicFramePr>
        <p:xfrm>
          <a:off x="802105" y="685800"/>
          <a:ext cx="5069306" cy="317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33184889"/>
              </p:ext>
            </p:extLst>
          </p:nvPr>
        </p:nvGraphicFramePr>
        <p:xfrm>
          <a:off x="6376737" y="685799"/>
          <a:ext cx="5133474" cy="317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82842" y="4403558"/>
            <a:ext cx="10765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err="1" smtClean="0"/>
              <a:t>Recovery</a:t>
            </a:r>
            <a:r>
              <a:rPr lang="nb-NO" sz="3200" dirty="0" smtClean="0"/>
              <a:t> of a </a:t>
            </a:r>
            <a:r>
              <a:rPr lang="nb-NO" sz="3200" dirty="0" err="1" smtClean="0"/>
              <a:t>stock</a:t>
            </a:r>
            <a:r>
              <a:rPr lang="nb-NO" sz="3200" dirty="0" smtClean="0"/>
              <a:t> </a:t>
            </a:r>
            <a:r>
              <a:rPr lang="nb-NO" sz="3200" dirty="0" err="1" smtClean="0"/>
              <a:t>that</a:t>
            </a:r>
            <a:r>
              <a:rPr lang="nb-NO" sz="3200" dirty="0" smtClean="0"/>
              <a:t> has </a:t>
            </a:r>
            <a:r>
              <a:rPr lang="nb-NO" sz="3200" dirty="0" err="1" smtClean="0"/>
              <a:t>been</a:t>
            </a:r>
            <a:r>
              <a:rPr lang="nb-NO" sz="3200" dirty="0" smtClean="0"/>
              <a:t> </a:t>
            </a:r>
            <a:r>
              <a:rPr lang="nb-NO" sz="3200" dirty="0" err="1" smtClean="0"/>
              <a:t>depleted</a:t>
            </a:r>
            <a:r>
              <a:rPr lang="nb-NO" sz="3200" dirty="0" smtClean="0"/>
              <a:t> to 9700 (</a:t>
            </a:r>
            <a:r>
              <a:rPr lang="nb-NO" sz="3200" dirty="0" err="1" smtClean="0"/>
              <a:t>left</a:t>
            </a:r>
            <a:r>
              <a:rPr lang="nb-NO" sz="3200" dirty="0" smtClean="0"/>
              <a:t>) versus</a:t>
            </a:r>
          </a:p>
          <a:p>
            <a:r>
              <a:rPr lang="nb-NO" sz="3200" dirty="0" smtClean="0"/>
              <a:t>88 </a:t>
            </a:r>
            <a:r>
              <a:rPr lang="nb-NO" sz="3200" dirty="0" err="1" smtClean="0"/>
              <a:t>tonnes</a:t>
            </a:r>
            <a:r>
              <a:rPr lang="nb-NO" sz="3200" dirty="0" smtClean="0"/>
              <a:t> (right). Total moratorium.</a:t>
            </a:r>
          </a:p>
          <a:p>
            <a:r>
              <a:rPr lang="nb-NO" sz="3200" dirty="0" smtClean="0"/>
              <a:t>Note </a:t>
            </a:r>
            <a:r>
              <a:rPr lang="nb-NO" sz="3200" dirty="0" err="1" smtClean="0"/>
              <a:t>difference</a:t>
            </a:r>
            <a:r>
              <a:rPr lang="nb-NO" sz="3200" dirty="0" smtClean="0"/>
              <a:t> in y-</a:t>
            </a:r>
            <a:r>
              <a:rPr lang="nb-NO" sz="3200" dirty="0" err="1" smtClean="0"/>
              <a:t>axis</a:t>
            </a:r>
            <a:r>
              <a:rPr lang="nb-NO" sz="3200" dirty="0" smtClean="0"/>
              <a:t> </a:t>
            </a:r>
            <a:r>
              <a:rPr lang="nb-NO" sz="3200" dirty="0" err="1" smtClean="0"/>
              <a:t>scale</a:t>
            </a:r>
            <a:endParaRPr lang="nb-NO" sz="3200" dirty="0" smtClean="0"/>
          </a:p>
        </p:txBody>
      </p:sp>
    </p:spTree>
    <p:extLst>
      <p:ext uri="{BB962C8B-B14F-4D97-AF65-F5344CB8AC3E}">
        <p14:creationId xmlns:p14="http://schemas.microsoft.com/office/powerpoint/2010/main" val="26488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786802"/>
              </p:ext>
            </p:extLst>
          </p:nvPr>
        </p:nvGraphicFramePr>
        <p:xfrm>
          <a:off x="964949" y="729064"/>
          <a:ext cx="2620462" cy="2681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7725">
                  <a:extLst>
                    <a:ext uri="{9D8B030D-6E8A-4147-A177-3AD203B41FA5}">
                      <a16:colId xmlns:a16="http://schemas.microsoft.com/office/drawing/2014/main" val="1305238629"/>
                    </a:ext>
                  </a:extLst>
                </a:gridCol>
                <a:gridCol w="1492737">
                  <a:extLst>
                    <a:ext uri="{9D8B030D-6E8A-4147-A177-3AD203B41FA5}">
                      <a16:colId xmlns:a16="http://schemas.microsoft.com/office/drawing/2014/main" val="978419108"/>
                    </a:ext>
                  </a:extLst>
                </a:gridCol>
              </a:tblGrid>
              <a:tr h="516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Standard deviation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Probability of recovery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1828512"/>
                  </a:ext>
                </a:extLst>
              </a:tr>
              <a:tr h="308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0.9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0.01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2264940"/>
                  </a:ext>
                </a:extLst>
              </a:tr>
              <a:tr h="308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0.01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4363140"/>
                  </a:ext>
                </a:extLst>
              </a:tr>
              <a:tr h="308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1.1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0.11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146144"/>
                  </a:ext>
                </a:extLst>
              </a:tr>
              <a:tr h="308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1.2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0.2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6676595"/>
                  </a:ext>
                </a:extLst>
              </a:tr>
              <a:tr h="308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1.3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0.41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6695323"/>
                  </a:ext>
                </a:extLst>
              </a:tr>
              <a:tr h="308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1.4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0.53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5045070"/>
                  </a:ext>
                </a:extLst>
              </a:tr>
              <a:tr h="308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1.5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0.69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39055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456821" y="1130968"/>
            <a:ext cx="2403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/>
              <a:t>Deviation</a:t>
            </a:r>
            <a:r>
              <a:rPr lang="nb-NO" sz="2000" dirty="0" smtClean="0"/>
              <a:t> of </a:t>
            </a:r>
            <a:r>
              <a:rPr lang="nb-NO" sz="2000" dirty="0" err="1" smtClean="0"/>
              <a:t>lnR</a:t>
            </a:r>
            <a:r>
              <a:rPr lang="nb-NO" sz="2000" dirty="0" smtClean="0"/>
              <a:t> from</a:t>
            </a:r>
          </a:p>
          <a:p>
            <a:r>
              <a:rPr lang="nb-NO" sz="2000" dirty="0" smtClean="0"/>
              <a:t>R-</a:t>
            </a:r>
            <a:r>
              <a:rPr lang="nb-NO" sz="2000" dirty="0" err="1" smtClean="0"/>
              <a:t>curve</a:t>
            </a:r>
            <a:endParaRPr lang="nb-NO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32600" y="3946358"/>
            <a:ext cx="103447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How </a:t>
            </a:r>
            <a:r>
              <a:rPr lang="nb-NO" sz="2400" dirty="0" err="1" smtClean="0"/>
              <a:t>increased</a:t>
            </a:r>
            <a:r>
              <a:rPr lang="nb-NO" sz="2400" dirty="0" smtClean="0"/>
              <a:t> standard </a:t>
            </a:r>
            <a:r>
              <a:rPr lang="nb-NO" sz="2400" dirty="0" err="1" smtClean="0"/>
              <a:t>deviation</a:t>
            </a:r>
            <a:r>
              <a:rPr lang="nb-NO" sz="2400" dirty="0" smtClean="0"/>
              <a:t> of </a:t>
            </a:r>
            <a:r>
              <a:rPr lang="el-GR" sz="2400" i="1" dirty="0" smtClean="0"/>
              <a:t>ε</a:t>
            </a:r>
            <a:r>
              <a:rPr lang="nb-NO" sz="2400" dirty="0" smtClean="0"/>
              <a:t> </a:t>
            </a:r>
            <a:r>
              <a:rPr lang="nb-NO" sz="2400" dirty="0" err="1" smtClean="0"/>
              <a:t>increases</a:t>
            </a:r>
            <a:r>
              <a:rPr lang="nb-NO" sz="2400" dirty="0"/>
              <a:t> </a:t>
            </a:r>
            <a:r>
              <a:rPr lang="nb-NO" sz="2400" dirty="0" err="1" smtClean="0"/>
              <a:t>probability</a:t>
            </a:r>
            <a:r>
              <a:rPr lang="nb-NO" sz="2400" dirty="0" smtClean="0"/>
              <a:t> of </a:t>
            </a:r>
            <a:r>
              <a:rPr lang="nb-NO" sz="2400" dirty="0" err="1" smtClean="0"/>
              <a:t>recovery</a:t>
            </a:r>
            <a:r>
              <a:rPr lang="nb-NO" sz="2400" dirty="0"/>
              <a:t> </a:t>
            </a:r>
            <a:r>
              <a:rPr lang="nb-NO" sz="2400" dirty="0" smtClean="0"/>
              <a:t>for </a:t>
            </a:r>
            <a:r>
              <a:rPr lang="nb-NO" sz="2400" dirty="0" err="1" smtClean="0"/>
              <a:t>stock</a:t>
            </a:r>
            <a:r>
              <a:rPr lang="nb-NO" sz="2400" dirty="0" smtClean="0"/>
              <a:t> </a:t>
            </a:r>
            <a:r>
              <a:rPr lang="nb-NO" sz="2400" dirty="0" err="1" smtClean="0"/>
              <a:t>depleted</a:t>
            </a:r>
            <a:r>
              <a:rPr lang="nb-NO" sz="2400" dirty="0" smtClean="0"/>
              <a:t> to 2000 </a:t>
            </a:r>
            <a:r>
              <a:rPr lang="nb-NO" sz="2400" dirty="0" err="1" smtClean="0"/>
              <a:t>tonnes</a:t>
            </a:r>
            <a:r>
              <a:rPr lang="nb-NO" sz="2400" dirty="0" smtClean="0"/>
              <a:t> (minimum in 1972) and </a:t>
            </a:r>
            <a:r>
              <a:rPr lang="nb-NO" sz="2400" dirty="0" err="1" smtClean="0"/>
              <a:t>protected</a:t>
            </a:r>
            <a:r>
              <a:rPr lang="nb-NO" sz="2400" dirty="0" smtClean="0"/>
              <a:t> by a </a:t>
            </a:r>
            <a:r>
              <a:rPr lang="nb-NO" sz="2400" dirty="0" err="1" smtClean="0"/>
              <a:t>complete</a:t>
            </a:r>
            <a:r>
              <a:rPr lang="nb-NO" sz="2400" dirty="0" smtClean="0"/>
              <a:t> moratorium</a:t>
            </a:r>
          </a:p>
          <a:p>
            <a:endParaRPr lang="nb-NO" sz="2400" dirty="0"/>
          </a:p>
          <a:p>
            <a:r>
              <a:rPr lang="nb-NO" sz="2400" dirty="0" err="1" smtClean="0"/>
              <a:t>Success</a:t>
            </a:r>
            <a:r>
              <a:rPr lang="nb-NO" sz="2400" dirty="0" smtClean="0"/>
              <a:t>: SSB &gt; 10,000 </a:t>
            </a:r>
            <a:r>
              <a:rPr lang="nb-NO" sz="2400" dirty="0" err="1" smtClean="0"/>
              <a:t>tonnes</a:t>
            </a:r>
            <a:endParaRPr lang="nb-NO" sz="2400" dirty="0" smtClean="0"/>
          </a:p>
          <a:p>
            <a:endParaRPr lang="nb-NO" sz="2400" dirty="0"/>
          </a:p>
          <a:p>
            <a:r>
              <a:rPr lang="nb-NO" sz="2400" dirty="0" smtClean="0"/>
              <a:t>Standard </a:t>
            </a:r>
            <a:r>
              <a:rPr lang="nb-NO" sz="2400" dirty="0" err="1" smtClean="0"/>
              <a:t>deviation</a:t>
            </a:r>
            <a:r>
              <a:rPr lang="nb-NO" sz="2400" dirty="0" smtClean="0"/>
              <a:t> of R from </a:t>
            </a:r>
            <a:r>
              <a:rPr lang="nb-NO" sz="2400" dirty="0" err="1" smtClean="0"/>
              <a:t>small</a:t>
            </a:r>
            <a:r>
              <a:rPr lang="nb-NO" sz="2400" dirty="0" smtClean="0"/>
              <a:t> </a:t>
            </a:r>
            <a:r>
              <a:rPr lang="nb-NO" sz="2400" dirty="0" err="1" smtClean="0"/>
              <a:t>stocks</a:t>
            </a:r>
            <a:r>
              <a:rPr lang="nb-NO" sz="2400" dirty="0" smtClean="0"/>
              <a:t> </a:t>
            </a:r>
            <a:r>
              <a:rPr lang="nb-NO" sz="2400" dirty="0" err="1" smtClean="0"/>
              <a:t>could</a:t>
            </a:r>
            <a:r>
              <a:rPr lang="nb-NO" sz="2400" dirty="0" smtClean="0"/>
              <a:t> be </a:t>
            </a:r>
            <a:r>
              <a:rPr lang="nb-NO" sz="2400" dirty="0" err="1" smtClean="0"/>
              <a:t>larger</a:t>
            </a:r>
            <a:r>
              <a:rPr lang="nb-NO" sz="2400" dirty="0" smtClean="0"/>
              <a:t> </a:t>
            </a:r>
            <a:r>
              <a:rPr lang="nb-NO" sz="2400" dirty="0" err="1" smtClean="0"/>
              <a:t>than</a:t>
            </a:r>
            <a:r>
              <a:rPr lang="nb-NO" sz="2400" dirty="0" smtClean="0"/>
              <a:t> for </a:t>
            </a:r>
            <a:r>
              <a:rPr lang="nb-NO" sz="2400" dirty="0" err="1" smtClean="0"/>
              <a:t>large</a:t>
            </a:r>
            <a:r>
              <a:rPr lang="nb-NO" sz="2400" dirty="0" smtClean="0"/>
              <a:t> </a:t>
            </a:r>
            <a:r>
              <a:rPr lang="nb-NO" sz="2400" dirty="0" err="1" smtClean="0"/>
              <a:t>stocks</a:t>
            </a:r>
            <a:endParaRPr lang="nb-NO" sz="2400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402184"/>
              </p:ext>
            </p:extLst>
          </p:nvPr>
        </p:nvGraphicFramePr>
        <p:xfrm>
          <a:off x="4205037" y="729064"/>
          <a:ext cx="5095374" cy="2930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17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5032" y="902368"/>
            <a:ext cx="8420126" cy="2595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err="1" smtClean="0"/>
              <a:t>Could</a:t>
            </a:r>
            <a:r>
              <a:rPr lang="nb-NO" sz="3200" dirty="0" smtClean="0"/>
              <a:t> </a:t>
            </a:r>
            <a:r>
              <a:rPr lang="nb-NO" sz="3200" dirty="0" err="1" smtClean="0"/>
              <a:t>virtual</a:t>
            </a:r>
            <a:r>
              <a:rPr lang="nb-NO" sz="3200" dirty="0" smtClean="0"/>
              <a:t> </a:t>
            </a:r>
            <a:r>
              <a:rPr lang="nb-NO" sz="3200" dirty="0" err="1" smtClean="0"/>
              <a:t>depletion</a:t>
            </a:r>
            <a:r>
              <a:rPr lang="nb-NO" sz="3200" dirty="0" smtClean="0"/>
              <a:t> be </a:t>
            </a:r>
            <a:r>
              <a:rPr lang="nb-NO" sz="3200" dirty="0" err="1" smtClean="0"/>
              <a:t>economically</a:t>
            </a:r>
            <a:r>
              <a:rPr lang="nb-NO" sz="3200" dirty="0" smtClean="0"/>
              <a:t> </a:t>
            </a:r>
            <a:r>
              <a:rPr lang="nb-NO" sz="3200" dirty="0" err="1" smtClean="0"/>
              <a:t>justified</a:t>
            </a:r>
            <a:r>
              <a:rPr lang="nb-NO" sz="3200" dirty="0" smtClean="0"/>
              <a:t>?</a:t>
            </a:r>
          </a:p>
          <a:p>
            <a:endParaRPr lang="nb-NO" sz="2800" dirty="0"/>
          </a:p>
          <a:p>
            <a:r>
              <a:rPr lang="nb-NO" sz="2800" dirty="0" smtClean="0"/>
              <a:t>With </a:t>
            </a:r>
            <a:r>
              <a:rPr lang="nb-NO" sz="2800" dirty="0" err="1" smtClean="0"/>
              <a:t>no</a:t>
            </a:r>
            <a:r>
              <a:rPr lang="nb-NO" sz="2800" dirty="0" smtClean="0"/>
              <a:t> </a:t>
            </a:r>
            <a:r>
              <a:rPr lang="nb-NO" sz="2800" dirty="0" err="1" smtClean="0"/>
              <a:t>discounting</a:t>
            </a:r>
            <a:r>
              <a:rPr lang="nb-NO" sz="2800" dirty="0" smtClean="0"/>
              <a:t>,</a:t>
            </a:r>
          </a:p>
          <a:p>
            <a:r>
              <a:rPr lang="nb-NO" sz="2800" dirty="0" smtClean="0"/>
              <a:t>optimal </a:t>
            </a:r>
            <a:r>
              <a:rPr lang="nb-NO" sz="2800" i="1" dirty="0" smtClean="0"/>
              <a:t>F</a:t>
            </a:r>
            <a:r>
              <a:rPr lang="nb-NO" sz="2800" dirty="0" smtClean="0"/>
              <a:t> ≤ </a:t>
            </a:r>
            <a:r>
              <a:rPr lang="nb-NO" sz="2800" i="1" dirty="0" err="1" smtClean="0"/>
              <a:t>F</a:t>
            </a:r>
            <a:r>
              <a:rPr lang="nb-NO" sz="2800" baseline="-25000" dirty="0" err="1" smtClean="0"/>
              <a:t>msy</a:t>
            </a:r>
            <a:endParaRPr lang="nb-NO" sz="2800" baseline="-25000" dirty="0" smtClean="0"/>
          </a:p>
          <a:p>
            <a:endParaRPr lang="nb-NO" sz="2800" baseline="-25000" dirty="0"/>
          </a:p>
          <a:p>
            <a:r>
              <a:rPr lang="nb-NO" sz="2800" i="1" dirty="0" err="1" smtClean="0"/>
              <a:t>F</a:t>
            </a:r>
            <a:r>
              <a:rPr lang="nb-NO" sz="2800" baseline="-25000" dirty="0" err="1" smtClean="0"/>
              <a:t>msy</a:t>
            </a:r>
            <a:r>
              <a:rPr lang="nb-NO" sz="2800" dirty="0" smtClean="0"/>
              <a:t> ≈ 0.3</a:t>
            </a:r>
            <a:endParaRPr lang="nb-NO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090306"/>
              </p:ext>
            </p:extLst>
          </p:nvPr>
        </p:nvGraphicFramePr>
        <p:xfrm>
          <a:off x="5365095" y="1841086"/>
          <a:ext cx="6016779" cy="4892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1371">
                  <a:extLst>
                    <a:ext uri="{9D8B030D-6E8A-4147-A177-3AD203B41FA5}">
                      <a16:colId xmlns:a16="http://schemas.microsoft.com/office/drawing/2014/main" val="2524964384"/>
                    </a:ext>
                  </a:extLst>
                </a:gridCol>
                <a:gridCol w="1356751">
                  <a:extLst>
                    <a:ext uri="{9D8B030D-6E8A-4147-A177-3AD203B41FA5}">
                      <a16:colId xmlns:a16="http://schemas.microsoft.com/office/drawing/2014/main" val="112041782"/>
                    </a:ext>
                  </a:extLst>
                </a:gridCol>
                <a:gridCol w="1331400">
                  <a:extLst>
                    <a:ext uri="{9D8B030D-6E8A-4147-A177-3AD203B41FA5}">
                      <a16:colId xmlns:a16="http://schemas.microsoft.com/office/drawing/2014/main" val="3844791726"/>
                    </a:ext>
                  </a:extLst>
                </a:gridCol>
                <a:gridCol w="1416604">
                  <a:extLst>
                    <a:ext uri="{9D8B030D-6E8A-4147-A177-3AD203B41FA5}">
                      <a16:colId xmlns:a16="http://schemas.microsoft.com/office/drawing/2014/main" val="2184464694"/>
                    </a:ext>
                  </a:extLst>
                </a:gridCol>
                <a:gridCol w="1010653">
                  <a:extLst>
                    <a:ext uri="{9D8B030D-6E8A-4147-A177-3AD203B41FA5}">
                      <a16:colId xmlns:a16="http://schemas.microsoft.com/office/drawing/2014/main" val="760734765"/>
                    </a:ext>
                  </a:extLst>
                </a:gridCol>
              </a:tblGrid>
              <a:tr h="1113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 dirty="0">
                          <a:effectLst/>
                        </a:rPr>
                        <a:t>F</a:t>
                      </a:r>
                      <a:endParaRPr lang="nb-NO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Minimum</a:t>
                      </a:r>
                      <a:endParaRPr lang="nb-NO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spawning</a:t>
                      </a:r>
                      <a:endParaRPr lang="nb-NO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stock (SSB</a:t>
                      </a:r>
                      <a:r>
                        <a:rPr lang="en-US" sz="2000" b="1" dirty="0" smtClean="0">
                          <a:effectLst/>
                        </a:rPr>
                        <a:t>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(‘000 tn.)</a:t>
                      </a:r>
                      <a:endParaRPr lang="nb-NO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1">
                          <a:effectLst/>
                        </a:rPr>
                        <a:t>Years with SSB &lt; 1 mill.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1" dirty="0">
                          <a:effectLst/>
                        </a:rPr>
                        <a:t>Minimum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1" dirty="0" err="1" smtClean="0">
                          <a:effectLst/>
                        </a:rPr>
                        <a:t>recruitment</a:t>
                      </a:r>
                      <a:r>
                        <a:rPr lang="nb-NO" sz="2000" b="1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(million)</a:t>
                      </a:r>
                      <a:endParaRPr lang="nb-NO" sz="2000" b="1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1" dirty="0">
                          <a:effectLst/>
                        </a:rPr>
                        <a:t>Catch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1" dirty="0">
                          <a:effectLst/>
                        </a:rPr>
                        <a:t>per </a:t>
                      </a:r>
                      <a:r>
                        <a:rPr lang="nb-NO" sz="2000" b="1" dirty="0" err="1" smtClean="0">
                          <a:effectLst/>
                        </a:rPr>
                        <a:t>year</a:t>
                      </a:r>
                      <a:r>
                        <a:rPr lang="nb-NO" sz="2000" b="1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(‘000 </a:t>
                      </a:r>
                      <a:r>
                        <a:rPr lang="nb-NO" sz="20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</a:t>
                      </a:r>
                      <a:r>
                        <a:rPr lang="nb-NO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nb-NO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525736"/>
                  </a:ext>
                </a:extLst>
              </a:tr>
              <a:tr h="269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0.1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1969.9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0.00 %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1237.09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1066.1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2396335"/>
                  </a:ext>
                </a:extLst>
              </a:tr>
              <a:tr h="269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0.2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1969.9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0.00 %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1110.76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1350.7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3134500"/>
                  </a:ext>
                </a:extLst>
              </a:tr>
              <a:tr h="269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 dirty="0">
                          <a:solidFill>
                            <a:srgbClr val="FF0000"/>
                          </a:solidFill>
                          <a:effectLst/>
                        </a:rPr>
                        <a:t>0.3</a:t>
                      </a:r>
                      <a:endParaRPr lang="nb-NO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1396.1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0.00 %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1358.27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 dirty="0">
                          <a:solidFill>
                            <a:srgbClr val="FF0000"/>
                          </a:solidFill>
                          <a:effectLst/>
                        </a:rPr>
                        <a:t>1387.0</a:t>
                      </a:r>
                      <a:endParaRPr lang="nb-NO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2593654"/>
                  </a:ext>
                </a:extLst>
              </a:tr>
              <a:tr h="269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0.4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739.2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0.17 %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903.14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1338.3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9538220"/>
                  </a:ext>
                </a:extLst>
              </a:tr>
              <a:tr h="269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0.5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334.2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3.81 %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865.99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1230.2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562252"/>
                  </a:ext>
                </a:extLst>
              </a:tr>
              <a:tr h="269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0.6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289.1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22.36 %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561.81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1102.3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4366063"/>
                  </a:ext>
                </a:extLst>
              </a:tr>
              <a:tr h="269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0.7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0.056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59.74 %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0.29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889.9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5866895"/>
                  </a:ext>
                </a:extLst>
              </a:tr>
              <a:tr h="269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0.8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0.042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84.59 %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0.19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621.9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446466"/>
                  </a:ext>
                </a:extLst>
              </a:tr>
              <a:tr h="269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0.9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0.023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93.50 %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0.15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324.3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1258058"/>
                  </a:ext>
                </a:extLst>
              </a:tr>
              <a:tr h="269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0.021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95.62 %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0.15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 dirty="0">
                          <a:effectLst/>
                        </a:rPr>
                        <a:t>198.2</a:t>
                      </a:r>
                      <a:endParaRPr lang="nb-NO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780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6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843774"/>
              </p:ext>
            </p:extLst>
          </p:nvPr>
        </p:nvGraphicFramePr>
        <p:xfrm>
          <a:off x="1253489" y="916237"/>
          <a:ext cx="6771573" cy="4546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6622">
                  <a:extLst>
                    <a:ext uri="{9D8B030D-6E8A-4147-A177-3AD203B41FA5}">
                      <a16:colId xmlns:a16="http://schemas.microsoft.com/office/drawing/2014/main" val="2572299177"/>
                    </a:ext>
                  </a:extLst>
                </a:gridCol>
                <a:gridCol w="1203404">
                  <a:extLst>
                    <a:ext uri="{9D8B030D-6E8A-4147-A177-3AD203B41FA5}">
                      <a16:colId xmlns:a16="http://schemas.microsoft.com/office/drawing/2014/main" val="381231476"/>
                    </a:ext>
                  </a:extLst>
                </a:gridCol>
                <a:gridCol w="1052863">
                  <a:extLst>
                    <a:ext uri="{9D8B030D-6E8A-4147-A177-3AD203B41FA5}">
                      <a16:colId xmlns:a16="http://schemas.microsoft.com/office/drawing/2014/main" val="2971764744"/>
                    </a:ext>
                  </a:extLst>
                </a:gridCol>
                <a:gridCol w="1135984">
                  <a:extLst>
                    <a:ext uri="{9D8B030D-6E8A-4147-A177-3AD203B41FA5}">
                      <a16:colId xmlns:a16="http://schemas.microsoft.com/office/drawing/2014/main" val="1946600449"/>
                    </a:ext>
                  </a:extLst>
                </a:gridCol>
                <a:gridCol w="134512">
                  <a:extLst>
                    <a:ext uri="{9D8B030D-6E8A-4147-A177-3AD203B41FA5}">
                      <a16:colId xmlns:a16="http://schemas.microsoft.com/office/drawing/2014/main" val="1195262085"/>
                    </a:ext>
                  </a:extLst>
                </a:gridCol>
                <a:gridCol w="918351">
                  <a:extLst>
                    <a:ext uri="{9D8B030D-6E8A-4147-A177-3AD203B41FA5}">
                      <a16:colId xmlns:a16="http://schemas.microsoft.com/office/drawing/2014/main" val="3157453238"/>
                    </a:ext>
                  </a:extLst>
                </a:gridCol>
                <a:gridCol w="1439837">
                  <a:extLst>
                    <a:ext uri="{9D8B030D-6E8A-4147-A177-3AD203B41FA5}">
                      <a16:colId xmlns:a16="http://schemas.microsoft.com/office/drawing/2014/main" val="2668715969"/>
                    </a:ext>
                  </a:extLst>
                </a:gridCol>
              </a:tblGrid>
              <a:tr h="850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Minimum</a:t>
                      </a:r>
                      <a:endParaRPr lang="nb-NO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spawning</a:t>
                      </a:r>
                      <a:endParaRPr lang="nb-NO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stock (SSB)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Years with SSB &lt; 1 mill.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Minimum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recruitment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Catch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per year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Present value per simulation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683053"/>
                  </a:ext>
                </a:extLst>
              </a:tr>
              <a:tr h="336001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 = 0.1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953623"/>
                  </a:ext>
                </a:extLst>
              </a:tr>
              <a:tr h="336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1969.90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0.00 %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1186.9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1058.8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8952.1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8174482"/>
                  </a:ext>
                </a:extLst>
              </a:tr>
              <a:tr h="336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1969.90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0.00 %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1072.9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r>
                        <a:rPr lang="nb-NO" sz="1600">
                          <a:effectLst/>
                        </a:rPr>
                        <a:t>334.7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12456.7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2902452"/>
                  </a:ext>
                </a:extLst>
              </a:tr>
              <a:tr h="336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0.3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1390.36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0.00 %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1410.8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1393.3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14077.1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3009816"/>
                  </a:ext>
                </a:extLst>
              </a:tr>
              <a:tr h="336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FF0000"/>
                          </a:solidFill>
                          <a:effectLst/>
                        </a:rPr>
                        <a:t>0.4</a:t>
                      </a:r>
                      <a:endParaRPr lang="nb-NO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845.32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0.16 %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1175.6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1332.0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FF0000"/>
                          </a:solidFill>
                          <a:effectLst/>
                        </a:rPr>
                        <a:t>14894.4</a:t>
                      </a:r>
                      <a:endParaRPr lang="nb-NO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8740753"/>
                  </a:ext>
                </a:extLst>
              </a:tr>
              <a:tr h="336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0.5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608.58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2.66 %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1143.6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1239.9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14615.0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1756724"/>
                  </a:ext>
                </a:extLst>
              </a:tr>
              <a:tr h="336001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r = 0.2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533487"/>
                  </a:ext>
                </a:extLst>
              </a:tr>
              <a:tr h="336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0.4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831.26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0.13 %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985.1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1335.5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7896.0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2780231"/>
                  </a:ext>
                </a:extLst>
              </a:tr>
              <a:tr h="336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0.5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468.93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3.76 %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1013.0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1264.4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8513.6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7274267"/>
                  </a:ext>
                </a:extLst>
              </a:tr>
              <a:tr h="336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FF0000"/>
                          </a:solidFill>
                          <a:effectLst/>
                        </a:rPr>
                        <a:t>0.6</a:t>
                      </a:r>
                      <a:endParaRPr lang="nb-NO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265.50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21.96 %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695.3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1129.0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FF0000"/>
                          </a:solidFill>
                          <a:effectLst/>
                        </a:rPr>
                        <a:t>8608.9</a:t>
                      </a:r>
                      <a:endParaRPr lang="nb-NO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7772553"/>
                  </a:ext>
                </a:extLst>
              </a:tr>
              <a:tr h="336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0.7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0.05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58.13 %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0.3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910.8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8580.4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943695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36000" y="1154545"/>
            <a:ext cx="23278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Optimal </a:t>
            </a:r>
            <a:r>
              <a:rPr lang="nb-NO" sz="2800" i="1" dirty="0" smtClean="0"/>
              <a:t>F</a:t>
            </a:r>
            <a:r>
              <a:rPr lang="nb-NO" sz="2800" dirty="0" smtClean="0"/>
              <a:t> </a:t>
            </a:r>
            <a:r>
              <a:rPr lang="nb-NO" sz="2800" dirty="0" err="1" smtClean="0"/>
              <a:t>with</a:t>
            </a:r>
            <a:endParaRPr lang="nb-NO" sz="2800" dirty="0"/>
          </a:p>
          <a:p>
            <a:r>
              <a:rPr lang="nb-NO" sz="2800" dirty="0" err="1"/>
              <a:t>d</a:t>
            </a:r>
            <a:r>
              <a:rPr lang="nb-NO" sz="2800" dirty="0" err="1" smtClean="0"/>
              <a:t>iscounting</a:t>
            </a:r>
            <a:endParaRPr lang="nb-NO" sz="2800" dirty="0" smtClean="0"/>
          </a:p>
          <a:p>
            <a:r>
              <a:rPr lang="nb-NO" sz="2800" dirty="0"/>
              <a:t>a</a:t>
            </a:r>
            <a:r>
              <a:rPr lang="nb-NO" sz="2800" dirty="0" smtClean="0"/>
              <a:t>nd </a:t>
            </a:r>
            <a:r>
              <a:rPr lang="nb-NO" sz="2800" dirty="0" err="1" smtClean="0"/>
              <a:t>no</a:t>
            </a:r>
            <a:r>
              <a:rPr lang="nb-NO" sz="2800" dirty="0" smtClean="0"/>
              <a:t> </a:t>
            </a:r>
            <a:r>
              <a:rPr lang="nb-NO" sz="2800" dirty="0" err="1" smtClean="0"/>
              <a:t>cost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2939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4716" y="986589"/>
            <a:ext cx="1071972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/>
              <a:t>How to </a:t>
            </a:r>
            <a:r>
              <a:rPr lang="nb-NO" sz="3600" dirty="0" err="1" smtClean="0"/>
              <a:t>manage</a:t>
            </a:r>
            <a:r>
              <a:rPr lang="nb-NO" sz="3600" dirty="0" smtClean="0"/>
              <a:t> the </a:t>
            </a:r>
            <a:r>
              <a:rPr lang="nb-NO" sz="3600" dirty="0" err="1" smtClean="0"/>
              <a:t>herring</a:t>
            </a:r>
            <a:r>
              <a:rPr lang="nb-NO" sz="3600" dirty="0" smtClean="0"/>
              <a:t> to </a:t>
            </a:r>
            <a:r>
              <a:rPr lang="nb-NO" sz="3600" dirty="0" err="1" smtClean="0"/>
              <a:t>avoid</a:t>
            </a:r>
            <a:r>
              <a:rPr lang="nb-NO" sz="3600" dirty="0" smtClean="0"/>
              <a:t> </a:t>
            </a:r>
            <a:r>
              <a:rPr lang="nb-NO" sz="3600" dirty="0" err="1" smtClean="0"/>
              <a:t>depletion</a:t>
            </a:r>
            <a:r>
              <a:rPr lang="nb-NO" sz="3600" dirty="0" smtClean="0"/>
              <a:t>?</a:t>
            </a:r>
          </a:p>
          <a:p>
            <a:endParaRPr lang="nb-NO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 err="1" smtClean="0"/>
              <a:t>Choose</a:t>
            </a:r>
            <a:r>
              <a:rPr lang="nb-NO" sz="3600" dirty="0" smtClean="0"/>
              <a:t> the optimal </a:t>
            </a:r>
            <a:r>
              <a:rPr lang="nb-NO" sz="3600" dirty="0" err="1" smtClean="0"/>
              <a:t>fishing</a:t>
            </a:r>
            <a:r>
              <a:rPr lang="nb-NO" sz="3600" dirty="0" smtClean="0"/>
              <a:t> </a:t>
            </a:r>
            <a:r>
              <a:rPr lang="nb-NO" sz="3600" dirty="0" err="1" smtClean="0"/>
              <a:t>mortality</a:t>
            </a:r>
            <a:r>
              <a:rPr lang="nb-NO" sz="3600" dirty="0" smtClean="0"/>
              <a:t> (</a:t>
            </a:r>
            <a:r>
              <a:rPr lang="nb-NO" sz="3600" i="1" dirty="0" smtClean="0"/>
              <a:t>F</a:t>
            </a:r>
            <a:r>
              <a:rPr lang="nb-NO" sz="3600" dirty="0" smtClean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 smtClean="0"/>
              <a:t>If </a:t>
            </a:r>
            <a:r>
              <a:rPr lang="nb-NO" sz="3600" dirty="0" err="1" smtClean="0"/>
              <a:t>effort</a:t>
            </a:r>
            <a:r>
              <a:rPr lang="nb-NO" sz="3600" dirty="0" smtClean="0"/>
              <a:t> </a:t>
            </a:r>
            <a:r>
              <a:rPr lang="nb-NO" sz="3600" dirty="0" err="1" smtClean="0"/>
              <a:t>proportional</a:t>
            </a:r>
            <a:r>
              <a:rPr lang="nb-NO" sz="3600" dirty="0" smtClean="0"/>
              <a:t> to </a:t>
            </a:r>
            <a:r>
              <a:rPr lang="nb-NO" sz="3600" i="1" dirty="0" smtClean="0"/>
              <a:t>F</a:t>
            </a:r>
            <a:r>
              <a:rPr lang="nb-NO" sz="3600" dirty="0" smtClean="0"/>
              <a:t>, </a:t>
            </a:r>
            <a:r>
              <a:rPr lang="nb-NO" sz="3600" dirty="0" err="1" smtClean="0"/>
              <a:t>find</a:t>
            </a:r>
            <a:r>
              <a:rPr lang="nb-NO" sz="3600" dirty="0" smtClean="0"/>
              <a:t> the right </a:t>
            </a:r>
            <a:r>
              <a:rPr lang="nb-NO" sz="3600" dirty="0" err="1" smtClean="0"/>
              <a:t>effort</a:t>
            </a:r>
            <a:endParaRPr lang="nb-NO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3600" dirty="0"/>
          </a:p>
          <a:p>
            <a:r>
              <a:rPr lang="nb-NO" sz="3600" dirty="0" err="1" smtClean="0"/>
              <a:t>But</a:t>
            </a:r>
            <a:r>
              <a:rPr lang="nb-NO" sz="3600" dirty="0" smtClean="0"/>
              <a:t> </a:t>
            </a:r>
            <a:r>
              <a:rPr lang="nb-NO" sz="3600" dirty="0" err="1" smtClean="0"/>
              <a:t>effort</a:t>
            </a:r>
            <a:r>
              <a:rPr lang="nb-NO" sz="3600" dirty="0" smtClean="0"/>
              <a:t> </a:t>
            </a:r>
            <a:r>
              <a:rPr lang="nb-NO" sz="3600" dirty="0" err="1" smtClean="0"/>
              <a:t>unlikely</a:t>
            </a:r>
            <a:r>
              <a:rPr lang="nb-NO" sz="3600" dirty="0" smtClean="0"/>
              <a:t> to be </a:t>
            </a:r>
            <a:r>
              <a:rPr lang="nb-NO" sz="3600" dirty="0" err="1" smtClean="0"/>
              <a:t>proportional</a:t>
            </a:r>
            <a:r>
              <a:rPr lang="nb-NO" sz="3600" dirty="0" smtClean="0"/>
              <a:t> to </a:t>
            </a:r>
            <a:r>
              <a:rPr lang="nb-NO" sz="3600" i="1" dirty="0" smtClean="0"/>
              <a:t>F</a:t>
            </a:r>
            <a:r>
              <a:rPr lang="nb-NO" sz="3600" dirty="0"/>
              <a:t> </a:t>
            </a:r>
            <a:r>
              <a:rPr lang="nb-NO" sz="3600" dirty="0" smtClean="0"/>
              <a:t>for a </a:t>
            </a:r>
            <a:r>
              <a:rPr lang="nb-NO" sz="3600" dirty="0" err="1" smtClean="0"/>
              <a:t>schooling</a:t>
            </a:r>
            <a:endParaRPr lang="nb-NO" sz="3600" dirty="0"/>
          </a:p>
          <a:p>
            <a:r>
              <a:rPr lang="nb-NO" sz="3600" dirty="0" smtClean="0"/>
              <a:t>fish like </a:t>
            </a:r>
            <a:r>
              <a:rPr lang="nb-NO" sz="3600" dirty="0" err="1" smtClean="0"/>
              <a:t>herring</a:t>
            </a:r>
            <a:endParaRPr lang="nb-NO" sz="3600" dirty="0" smtClean="0"/>
          </a:p>
          <a:p>
            <a:endParaRPr lang="nb-NO" sz="3600" dirty="0"/>
          </a:p>
          <a:p>
            <a:r>
              <a:rPr lang="nb-NO" sz="3600" dirty="0" err="1" smtClean="0"/>
              <a:t>Leaves</a:t>
            </a:r>
            <a:r>
              <a:rPr lang="nb-NO" sz="3600" dirty="0" smtClean="0"/>
              <a:t> </a:t>
            </a:r>
            <a:r>
              <a:rPr lang="nb-NO" sz="3600" dirty="0" err="1" smtClean="0"/>
              <a:t>us</a:t>
            </a:r>
            <a:r>
              <a:rPr lang="nb-NO" sz="3600" dirty="0" smtClean="0"/>
              <a:t> </a:t>
            </a:r>
            <a:r>
              <a:rPr lang="nb-NO" sz="3600" dirty="0" err="1" smtClean="0"/>
              <a:t>with</a:t>
            </a:r>
            <a:r>
              <a:rPr lang="nb-NO" sz="3600" dirty="0" smtClean="0"/>
              <a:t> </a:t>
            </a:r>
            <a:r>
              <a:rPr lang="nb-NO" sz="3600" dirty="0" err="1" smtClean="0"/>
              <a:t>quota</a:t>
            </a:r>
            <a:r>
              <a:rPr lang="nb-NO" sz="3600" dirty="0" smtClean="0"/>
              <a:t> management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253796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565" y="950494"/>
            <a:ext cx="11655435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err="1" smtClean="0"/>
              <a:t>Quota</a:t>
            </a:r>
            <a:r>
              <a:rPr lang="nb-NO" sz="4000" dirty="0" smtClean="0"/>
              <a:t> management </a:t>
            </a:r>
            <a:r>
              <a:rPr lang="nb-NO" sz="4000" dirty="0" err="1" smtClean="0"/>
              <a:t>with</a:t>
            </a:r>
            <a:r>
              <a:rPr lang="nb-NO" sz="4000" dirty="0" smtClean="0"/>
              <a:t> </a:t>
            </a:r>
            <a:r>
              <a:rPr lang="nb-NO" sz="4000" dirty="0" err="1" smtClean="0"/>
              <a:t>uncertain</a:t>
            </a:r>
            <a:r>
              <a:rPr lang="nb-NO" sz="4000" dirty="0" smtClean="0"/>
              <a:t> </a:t>
            </a:r>
            <a:r>
              <a:rPr lang="nb-NO" sz="4000" dirty="0" err="1" smtClean="0"/>
              <a:t>stock</a:t>
            </a:r>
            <a:r>
              <a:rPr lang="nb-NO" sz="4000" dirty="0" smtClean="0"/>
              <a:t> </a:t>
            </a:r>
            <a:r>
              <a:rPr lang="nb-NO" sz="4000" dirty="0" err="1" smtClean="0"/>
              <a:t>assessment</a:t>
            </a:r>
            <a:endParaRPr lang="nb-NO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 smtClean="0"/>
              <a:t>WGWIDE 2018: 95% </a:t>
            </a:r>
            <a:r>
              <a:rPr lang="nb-NO" sz="3600" dirty="0" err="1" smtClean="0"/>
              <a:t>confidence</a:t>
            </a:r>
            <a:r>
              <a:rPr lang="nb-NO" sz="3600" dirty="0" smtClean="0"/>
              <a:t> limit for </a:t>
            </a:r>
            <a:r>
              <a:rPr lang="nb-NO" sz="3600" dirty="0" err="1" smtClean="0"/>
              <a:t>stock</a:t>
            </a:r>
            <a:r>
              <a:rPr lang="nb-NO" sz="3600" dirty="0" smtClean="0"/>
              <a:t> </a:t>
            </a:r>
            <a:r>
              <a:rPr lang="nb-NO" sz="3600" dirty="0" err="1" smtClean="0"/>
              <a:t>assessment</a:t>
            </a:r>
            <a:endParaRPr lang="nb-NO" sz="3600" dirty="0" smtClean="0"/>
          </a:p>
          <a:p>
            <a:r>
              <a:rPr lang="nb-NO" sz="3600" dirty="0" smtClean="0"/>
              <a:t>	up to ± 20% of </a:t>
            </a:r>
            <a:r>
              <a:rPr lang="nb-NO" sz="3600" dirty="0" err="1" smtClean="0"/>
              <a:t>point</a:t>
            </a:r>
            <a:r>
              <a:rPr lang="nb-NO" sz="3600" dirty="0" smtClean="0"/>
              <a:t> </a:t>
            </a:r>
            <a:r>
              <a:rPr lang="nb-NO" sz="3600" dirty="0" err="1" smtClean="0"/>
              <a:t>estimate</a:t>
            </a:r>
            <a:endParaRPr lang="nb-NO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 err="1" smtClean="0"/>
              <a:t>Assume</a:t>
            </a:r>
            <a:r>
              <a:rPr lang="nb-NO" sz="3600" dirty="0" smtClean="0"/>
              <a:t> ln </a:t>
            </a:r>
            <a:r>
              <a:rPr lang="nb-NO" sz="3600" dirty="0" err="1" smtClean="0"/>
              <a:t>stock</a:t>
            </a:r>
            <a:r>
              <a:rPr lang="nb-NO" sz="3600" dirty="0" smtClean="0"/>
              <a:t> </a:t>
            </a:r>
            <a:r>
              <a:rPr lang="nb-NO" sz="3600" dirty="0" err="1" smtClean="0"/>
              <a:t>estimate</a:t>
            </a:r>
            <a:r>
              <a:rPr lang="nb-NO" sz="3600" dirty="0" smtClean="0"/>
              <a:t> N(0,0.1)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 smtClean="0"/>
              <a:t>95% </a:t>
            </a:r>
            <a:r>
              <a:rPr lang="nb-NO" sz="3600" dirty="0" err="1" smtClean="0"/>
              <a:t>confidence</a:t>
            </a:r>
            <a:r>
              <a:rPr lang="nb-NO" sz="3600" dirty="0" smtClean="0"/>
              <a:t> </a:t>
            </a:r>
            <a:r>
              <a:rPr lang="nb-NO" sz="3600" dirty="0" err="1" smtClean="0"/>
              <a:t>interval</a:t>
            </a:r>
            <a:r>
              <a:rPr lang="nb-NO" sz="3600" dirty="0" smtClean="0"/>
              <a:t> 22% </a:t>
            </a:r>
            <a:r>
              <a:rPr lang="nb-NO" sz="3600" dirty="0" err="1" smtClean="0"/>
              <a:t>above</a:t>
            </a:r>
            <a:r>
              <a:rPr lang="nb-NO" sz="3600" dirty="0" smtClean="0"/>
              <a:t> and 18% </a:t>
            </a:r>
            <a:r>
              <a:rPr lang="nb-NO" sz="3600" dirty="0" err="1" smtClean="0"/>
              <a:t>below</a:t>
            </a:r>
            <a:r>
              <a:rPr lang="nb-NO" sz="3600" dirty="0" smtClean="0"/>
              <a:t> E(S)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 smtClean="0"/>
              <a:t>Let </a:t>
            </a:r>
            <a:r>
              <a:rPr lang="nb-NO" sz="3600" dirty="0" err="1" smtClean="0"/>
              <a:t>estimated</a:t>
            </a:r>
            <a:r>
              <a:rPr lang="nb-NO" sz="3600" dirty="0" smtClean="0"/>
              <a:t> </a:t>
            </a:r>
            <a:r>
              <a:rPr lang="nb-NO" sz="3600" dirty="0" err="1" smtClean="0"/>
              <a:t>stock</a:t>
            </a:r>
            <a:r>
              <a:rPr lang="nb-NO" sz="3600" dirty="0" smtClean="0"/>
              <a:t> </a:t>
            </a:r>
            <a:r>
              <a:rPr lang="nb-NO" sz="3600" dirty="0" err="1" smtClean="0"/>
              <a:t>deviate</a:t>
            </a:r>
            <a:r>
              <a:rPr lang="nb-NO" sz="3600" dirty="0" smtClean="0"/>
              <a:t> from </a:t>
            </a:r>
            <a:r>
              <a:rPr lang="nb-NO" sz="3600" dirty="0" err="1" smtClean="0"/>
              <a:t>model</a:t>
            </a:r>
            <a:r>
              <a:rPr lang="nb-NO" sz="3600" dirty="0" smtClean="0"/>
              <a:t> by </a:t>
            </a:r>
            <a:r>
              <a:rPr lang="nb-NO" sz="3600" dirty="0" err="1" smtClean="0"/>
              <a:t>drawing</a:t>
            </a:r>
            <a:endParaRPr lang="nb-NO" sz="3600" dirty="0"/>
          </a:p>
          <a:p>
            <a:r>
              <a:rPr lang="nb-NO" sz="3600" dirty="0" smtClean="0"/>
              <a:t>	</a:t>
            </a:r>
            <a:r>
              <a:rPr lang="nb-NO" sz="3600" dirty="0" err="1" smtClean="0"/>
              <a:t>assessment</a:t>
            </a:r>
            <a:r>
              <a:rPr lang="nb-NO" sz="3600" dirty="0" smtClean="0"/>
              <a:t> </a:t>
            </a:r>
            <a:r>
              <a:rPr lang="nb-NO" sz="3600" dirty="0" err="1" smtClean="0"/>
              <a:t>deviation</a:t>
            </a:r>
            <a:r>
              <a:rPr lang="nb-NO" sz="3600" dirty="0" smtClean="0"/>
              <a:t> N(0,0.1)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 smtClean="0"/>
              <a:t>Select optimal </a:t>
            </a:r>
            <a:r>
              <a:rPr lang="nb-NO" sz="3600" dirty="0" err="1" smtClean="0"/>
              <a:t>exploitation</a:t>
            </a:r>
            <a:r>
              <a:rPr lang="nb-NO" sz="3600" dirty="0" smtClean="0"/>
              <a:t> rate, </a:t>
            </a:r>
            <a:r>
              <a:rPr lang="nb-NO" sz="3600" dirty="0" err="1" smtClean="0"/>
              <a:t>find</a:t>
            </a:r>
            <a:r>
              <a:rPr lang="nb-NO" sz="3600" dirty="0" smtClean="0"/>
              <a:t> </a:t>
            </a:r>
            <a:r>
              <a:rPr lang="nb-NO" sz="3600" i="1" dirty="0" smtClean="0"/>
              <a:t>F</a:t>
            </a:r>
            <a:r>
              <a:rPr lang="nb-NO" sz="3600" dirty="0" smtClean="0"/>
              <a:t> </a:t>
            </a:r>
            <a:r>
              <a:rPr lang="nb-NO" sz="3600" dirty="0" err="1" smtClean="0"/>
              <a:t>which</a:t>
            </a:r>
            <a:r>
              <a:rPr lang="nb-NO" sz="3600" dirty="0" smtClean="0"/>
              <a:t> </a:t>
            </a:r>
            <a:r>
              <a:rPr lang="nb-NO" sz="3600" dirty="0" err="1" smtClean="0"/>
              <a:t>realizes</a:t>
            </a:r>
            <a:r>
              <a:rPr lang="nb-NO" sz="3600" dirty="0" smtClean="0"/>
              <a:t> it</a:t>
            </a:r>
          </a:p>
          <a:p>
            <a:r>
              <a:rPr lang="nb-NO" sz="3600" dirty="0" smtClean="0"/>
              <a:t>	</a:t>
            </a:r>
            <a:r>
              <a:rPr lang="nb-NO" sz="3600" dirty="0" err="1" smtClean="0"/>
              <a:t>with</a:t>
            </a:r>
            <a:r>
              <a:rPr lang="nb-NO" sz="3600" dirty="0" smtClean="0"/>
              <a:t> .1% </a:t>
            </a:r>
            <a:r>
              <a:rPr lang="nb-NO" sz="3600" dirty="0" err="1" smtClean="0"/>
              <a:t>precision</a:t>
            </a:r>
            <a:endParaRPr lang="nb-NO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 smtClean="0"/>
              <a:t>Run 100 </a:t>
            </a:r>
            <a:r>
              <a:rPr lang="nb-NO" sz="3600" dirty="0" err="1" smtClean="0"/>
              <a:t>simulations</a:t>
            </a:r>
            <a:r>
              <a:rPr lang="nb-NO" sz="3600" dirty="0" smtClean="0"/>
              <a:t> over 100 </a:t>
            </a:r>
            <a:r>
              <a:rPr lang="nb-NO" sz="3600" dirty="0" err="1" smtClean="0"/>
              <a:t>years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2067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858366"/>
              </p:ext>
            </p:extLst>
          </p:nvPr>
        </p:nvGraphicFramePr>
        <p:xfrm>
          <a:off x="1124651" y="842042"/>
          <a:ext cx="6130391" cy="5118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8042">
                  <a:extLst>
                    <a:ext uri="{9D8B030D-6E8A-4147-A177-3AD203B41FA5}">
                      <a16:colId xmlns:a16="http://schemas.microsoft.com/office/drawing/2014/main" val="888085061"/>
                    </a:ext>
                  </a:extLst>
                </a:gridCol>
                <a:gridCol w="2228171">
                  <a:extLst>
                    <a:ext uri="{9D8B030D-6E8A-4147-A177-3AD203B41FA5}">
                      <a16:colId xmlns:a16="http://schemas.microsoft.com/office/drawing/2014/main" val="706760675"/>
                    </a:ext>
                  </a:extLst>
                </a:gridCol>
                <a:gridCol w="1954178">
                  <a:extLst>
                    <a:ext uri="{9D8B030D-6E8A-4147-A177-3AD203B41FA5}">
                      <a16:colId xmlns:a16="http://schemas.microsoft.com/office/drawing/2014/main" val="2008867728"/>
                    </a:ext>
                  </a:extLst>
                </a:gridCol>
              </a:tblGrid>
              <a:tr h="1108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Exploitation rate (F in parentheses)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Number of cases (years</a:t>
                      </a:r>
                      <a:r>
                        <a:rPr lang="en-US" sz="2400" dirty="0" smtClean="0">
                          <a:effectLst/>
                        </a:rPr>
                        <a:t>) SSB&lt;1 mill. tn.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Minimum </a:t>
                      </a:r>
                      <a:r>
                        <a:rPr lang="nb-NO" sz="2400" dirty="0" err="1">
                          <a:effectLst/>
                        </a:rPr>
                        <a:t>spawning</a:t>
                      </a:r>
                      <a:r>
                        <a:rPr lang="nb-NO" sz="2400" dirty="0">
                          <a:effectLst/>
                        </a:rPr>
                        <a:t> </a:t>
                      </a:r>
                      <a:r>
                        <a:rPr lang="nb-NO" sz="2400" dirty="0" err="1" smtClean="0">
                          <a:effectLst/>
                        </a:rPr>
                        <a:t>stock</a:t>
                      </a:r>
                      <a:r>
                        <a:rPr lang="nb-NO" sz="2400" dirty="0" smtClean="0">
                          <a:effectLst/>
                        </a:rPr>
                        <a:t> (‘000</a:t>
                      </a:r>
                      <a:r>
                        <a:rPr lang="nb-NO" sz="2400" baseline="0" dirty="0" smtClean="0">
                          <a:effectLst/>
                        </a:rPr>
                        <a:t> </a:t>
                      </a:r>
                      <a:r>
                        <a:rPr lang="nb-NO" sz="2400" dirty="0" err="1" smtClean="0">
                          <a:effectLst/>
                        </a:rPr>
                        <a:t>tn</a:t>
                      </a:r>
                      <a:r>
                        <a:rPr lang="nb-NO" sz="2400" dirty="0" smtClean="0">
                          <a:effectLst/>
                        </a:rPr>
                        <a:t>)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8711252"/>
                  </a:ext>
                </a:extLst>
              </a:tr>
              <a:tr h="43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0.109 (0.125)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0.0001 %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970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4892378"/>
                  </a:ext>
                </a:extLst>
              </a:tr>
              <a:tr h="43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0.15 (0.1758)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0.0001 %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985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7936544"/>
                  </a:ext>
                </a:extLst>
              </a:tr>
              <a:tr h="43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0.2 (0.2417)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0.02 %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712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4854927"/>
                  </a:ext>
                </a:extLst>
              </a:tr>
              <a:tr h="43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0.25 (0.3122)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1.0 %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349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0644621"/>
                  </a:ext>
                </a:extLst>
              </a:tr>
              <a:tr h="43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0.3 (0.3879)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1.9 %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385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6413650"/>
                  </a:ext>
                </a:extLst>
              </a:tr>
              <a:tr h="43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0.35 (0.4695)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5.9 %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180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2825384"/>
                  </a:ext>
                </a:extLst>
              </a:tr>
              <a:tr h="43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0.4 (0.5582)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13.7 %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68.8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8093369"/>
                  </a:ext>
                </a:extLst>
              </a:tr>
              <a:tr h="43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0.45 (0.6552)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22.4 %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0.04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9642455"/>
                  </a:ext>
                </a:extLst>
              </a:tr>
              <a:tr h="43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0.5 (0.7623)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36.7 %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0.01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677737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04747" y="950495"/>
            <a:ext cx="383643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i="1" dirty="0" smtClean="0"/>
              <a:t>F</a:t>
            </a:r>
            <a:r>
              <a:rPr lang="nb-NO" sz="2800" dirty="0" smtClean="0"/>
              <a:t> ≤ 0.4 </a:t>
            </a:r>
            <a:r>
              <a:rPr lang="nb-NO" sz="2800" dirty="0" err="1" smtClean="0"/>
              <a:t>pretty</a:t>
            </a:r>
            <a:r>
              <a:rPr lang="nb-NO" sz="2800" dirty="0" smtClean="0"/>
              <a:t> safe</a:t>
            </a:r>
          </a:p>
          <a:p>
            <a:endParaRPr lang="nb-NO" sz="2800" dirty="0"/>
          </a:p>
          <a:p>
            <a:r>
              <a:rPr lang="nb-NO" sz="2800" dirty="0" smtClean="0"/>
              <a:t>Optimal </a:t>
            </a:r>
            <a:r>
              <a:rPr lang="nb-NO" sz="2800" i="1" dirty="0" smtClean="0"/>
              <a:t>F</a:t>
            </a:r>
            <a:r>
              <a:rPr lang="nb-NO" sz="2800" dirty="0" smtClean="0"/>
              <a:t> </a:t>
            </a:r>
            <a:r>
              <a:rPr lang="nb-NO" sz="2800" dirty="0" err="1" smtClean="0"/>
              <a:t>unlikely</a:t>
            </a:r>
            <a:r>
              <a:rPr lang="nb-NO" sz="2800" dirty="0" smtClean="0"/>
              <a:t> to be</a:t>
            </a:r>
          </a:p>
          <a:p>
            <a:r>
              <a:rPr lang="nb-NO" sz="2800" dirty="0" err="1" smtClean="0"/>
              <a:t>higher</a:t>
            </a:r>
            <a:endParaRPr lang="nb-NO" sz="2800" dirty="0" smtClean="0"/>
          </a:p>
          <a:p>
            <a:endParaRPr lang="nb-NO" sz="2800" dirty="0"/>
          </a:p>
          <a:p>
            <a:r>
              <a:rPr lang="nb-NO" sz="2800" dirty="0" err="1" smtClean="0"/>
              <a:t>Current</a:t>
            </a:r>
            <a:r>
              <a:rPr lang="nb-NO" sz="2800" dirty="0" smtClean="0"/>
              <a:t> </a:t>
            </a:r>
            <a:r>
              <a:rPr lang="nb-NO" sz="2800" dirty="0" err="1" smtClean="0"/>
              <a:t>rule</a:t>
            </a:r>
            <a:r>
              <a:rPr lang="nb-NO" sz="2800" dirty="0" smtClean="0"/>
              <a:t>: </a:t>
            </a:r>
            <a:r>
              <a:rPr lang="nb-NO" sz="2800" i="1" dirty="0" smtClean="0"/>
              <a:t>F</a:t>
            </a:r>
            <a:r>
              <a:rPr lang="nb-NO" sz="2800" dirty="0" smtClean="0"/>
              <a:t> = 0.125,</a:t>
            </a:r>
          </a:p>
          <a:p>
            <a:r>
              <a:rPr lang="nb-NO" sz="2800" dirty="0" err="1"/>
              <a:t>e</a:t>
            </a:r>
            <a:r>
              <a:rPr lang="nb-NO" sz="2800" dirty="0" err="1" smtClean="0"/>
              <a:t>xploitation</a:t>
            </a:r>
            <a:r>
              <a:rPr lang="nb-NO" sz="2800" dirty="0" smtClean="0"/>
              <a:t> rate 0.109</a:t>
            </a:r>
          </a:p>
          <a:p>
            <a:r>
              <a:rPr lang="nb-NO" sz="2800" dirty="0" smtClean="0"/>
              <a:t>If SSB &lt; 3.184 mill. </a:t>
            </a:r>
            <a:r>
              <a:rPr lang="nb-NO" sz="2800" dirty="0" err="1" smtClean="0"/>
              <a:t>tn</a:t>
            </a:r>
            <a:r>
              <a:rPr lang="nb-NO" sz="2800" dirty="0" smtClean="0"/>
              <a:t>.,</a:t>
            </a:r>
          </a:p>
          <a:p>
            <a:r>
              <a:rPr lang="nb-NO" sz="2800" i="1" dirty="0" smtClean="0"/>
              <a:t>F</a:t>
            </a:r>
            <a:r>
              <a:rPr lang="nb-NO" sz="2800" dirty="0" smtClean="0"/>
              <a:t> </a:t>
            </a:r>
            <a:r>
              <a:rPr lang="nb-NO" sz="2800" dirty="0" err="1" smtClean="0"/>
              <a:t>declines</a:t>
            </a:r>
            <a:r>
              <a:rPr lang="nb-NO" sz="2800" dirty="0" smtClean="0"/>
              <a:t> to 0.05 for SSB</a:t>
            </a:r>
          </a:p>
          <a:p>
            <a:r>
              <a:rPr lang="nb-NO" sz="2800" dirty="0" smtClean="0"/>
              <a:t>= 2.5 mill.tn.</a:t>
            </a:r>
          </a:p>
          <a:p>
            <a:endParaRPr lang="nb-NO" sz="2800" dirty="0"/>
          </a:p>
          <a:p>
            <a:r>
              <a:rPr lang="nb-NO" sz="2800" dirty="0" err="1" smtClean="0"/>
              <a:t>Seems</a:t>
            </a:r>
            <a:r>
              <a:rPr lang="nb-NO" sz="2800" dirty="0" smtClean="0"/>
              <a:t> </a:t>
            </a:r>
            <a:r>
              <a:rPr lang="nb-NO" sz="2800" dirty="0" err="1" smtClean="0"/>
              <a:t>overly</a:t>
            </a:r>
            <a:r>
              <a:rPr lang="nb-NO" sz="2800" dirty="0" smtClean="0"/>
              <a:t> </a:t>
            </a:r>
            <a:r>
              <a:rPr lang="nb-NO" sz="2800" dirty="0" err="1" smtClean="0"/>
              <a:t>cautious</a:t>
            </a:r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28913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2842" y="998621"/>
            <a:ext cx="1074230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err="1" smtClean="0"/>
              <a:t>What</a:t>
            </a:r>
            <a:r>
              <a:rPr lang="nb-NO" sz="3200" dirty="0" smtClean="0"/>
              <a:t> </a:t>
            </a:r>
            <a:r>
              <a:rPr lang="nb-NO" sz="3200" dirty="0" err="1" smtClean="0"/>
              <a:t>about</a:t>
            </a:r>
            <a:r>
              <a:rPr lang="nb-NO" sz="3200" dirty="0" smtClean="0"/>
              <a:t> </a:t>
            </a:r>
            <a:r>
              <a:rPr lang="nb-NO" sz="3200" dirty="0" err="1" smtClean="0"/>
              <a:t>competition</a:t>
            </a:r>
            <a:r>
              <a:rPr lang="nb-NO" sz="3200" dirty="0" smtClean="0"/>
              <a:t> </a:t>
            </a:r>
            <a:r>
              <a:rPr lang="nb-NO" sz="3200" dirty="0" err="1" smtClean="0"/>
              <a:t>among</a:t>
            </a:r>
            <a:r>
              <a:rPr lang="nb-NO" sz="3200" dirty="0" smtClean="0"/>
              <a:t> </a:t>
            </a:r>
            <a:r>
              <a:rPr lang="nb-NO" sz="3200" dirty="0" err="1" smtClean="0"/>
              <a:t>nations</a:t>
            </a:r>
            <a:r>
              <a:rPr lang="nb-NO" sz="3200" dirty="0" smtClean="0"/>
              <a:t>?</a:t>
            </a:r>
          </a:p>
          <a:p>
            <a:endParaRPr lang="nb-NO" sz="3200" dirty="0"/>
          </a:p>
          <a:p>
            <a:r>
              <a:rPr lang="nb-NO" sz="3200" dirty="0" err="1" smtClean="0"/>
              <a:t>EEZs</a:t>
            </a:r>
            <a:r>
              <a:rPr lang="nb-NO" sz="3200" dirty="0" smtClean="0"/>
              <a:t> of Norway, Iceland, </a:t>
            </a:r>
            <a:r>
              <a:rPr lang="nb-NO" sz="3200" dirty="0" err="1" smtClean="0"/>
              <a:t>Faeroe</a:t>
            </a:r>
            <a:r>
              <a:rPr lang="nb-NO" sz="3200" dirty="0" smtClean="0"/>
              <a:t> Islands, </a:t>
            </a:r>
            <a:r>
              <a:rPr lang="nb-NO" sz="3200" dirty="0" err="1" smtClean="0"/>
              <a:t>Russia</a:t>
            </a:r>
            <a:r>
              <a:rPr lang="nb-NO" sz="3200" dirty="0" smtClean="0"/>
              <a:t>, EU, </a:t>
            </a:r>
            <a:r>
              <a:rPr lang="nb-NO" sz="3200" dirty="0" err="1" smtClean="0"/>
              <a:t>high</a:t>
            </a:r>
            <a:r>
              <a:rPr lang="nb-NO" sz="3200" dirty="0" smtClean="0"/>
              <a:t> </a:t>
            </a:r>
            <a:r>
              <a:rPr lang="nb-NO" sz="3200" dirty="0" err="1" smtClean="0"/>
              <a:t>seas</a:t>
            </a:r>
            <a:endParaRPr lang="nb-NO" sz="3200" dirty="0" smtClean="0"/>
          </a:p>
          <a:p>
            <a:endParaRPr lang="nb-NO" sz="3200" dirty="0"/>
          </a:p>
          <a:p>
            <a:r>
              <a:rPr lang="nb-NO" sz="3200" dirty="0" smtClean="0"/>
              <a:t>Agreements have broken </a:t>
            </a:r>
            <a:r>
              <a:rPr lang="nb-NO" sz="3200" dirty="0" err="1" smtClean="0"/>
              <a:t>down</a:t>
            </a:r>
            <a:r>
              <a:rPr lang="nb-NO" sz="3200" dirty="0" smtClean="0"/>
              <a:t> </a:t>
            </a:r>
            <a:r>
              <a:rPr lang="nb-NO" sz="3200" dirty="0" err="1" smtClean="0"/>
              <a:t>periodically</a:t>
            </a:r>
            <a:endParaRPr lang="nb-NO" sz="3200" dirty="0" smtClean="0"/>
          </a:p>
          <a:p>
            <a:endParaRPr lang="nb-NO" sz="3200" dirty="0"/>
          </a:p>
          <a:p>
            <a:r>
              <a:rPr lang="nb-NO" sz="3200" dirty="0" smtClean="0"/>
              <a:t>Nash-</a:t>
            </a:r>
            <a:r>
              <a:rPr lang="nb-NO" sz="3200" dirty="0" err="1" smtClean="0"/>
              <a:t>equilibria</a:t>
            </a:r>
            <a:r>
              <a:rPr lang="nb-NO" sz="3200" dirty="0" smtClean="0"/>
              <a:t> </a:t>
            </a:r>
            <a:r>
              <a:rPr lang="nb-NO" sz="3200" dirty="0" err="1" smtClean="0"/>
              <a:t>could</a:t>
            </a:r>
            <a:r>
              <a:rPr lang="nb-NO" sz="3200" dirty="0" smtClean="0"/>
              <a:t> be </a:t>
            </a:r>
            <a:r>
              <a:rPr lang="nb-NO" sz="3200" dirty="0" err="1" smtClean="0"/>
              <a:t>devastating</a:t>
            </a:r>
            <a:endParaRPr lang="nb-NO" sz="3200" dirty="0" smtClean="0"/>
          </a:p>
          <a:p>
            <a:endParaRPr lang="nb-NO" sz="3200" dirty="0"/>
          </a:p>
          <a:p>
            <a:r>
              <a:rPr lang="nb-NO" sz="3200" dirty="0" err="1" smtClean="0"/>
              <a:t>Based</a:t>
            </a:r>
            <a:r>
              <a:rPr lang="nb-NO" sz="3200" dirty="0" smtClean="0"/>
              <a:t> on </a:t>
            </a:r>
            <a:r>
              <a:rPr lang="nb-NO" sz="3200" dirty="0" err="1" smtClean="0"/>
              <a:t>mackerel</a:t>
            </a:r>
            <a:r>
              <a:rPr lang="nb-NO" sz="3200" dirty="0" smtClean="0"/>
              <a:t> </a:t>
            </a:r>
            <a:r>
              <a:rPr lang="nb-NO" sz="3200" dirty="0" err="1" smtClean="0"/>
              <a:t>experience</a:t>
            </a:r>
            <a:r>
              <a:rPr lang="nb-NO" sz="3200" dirty="0" smtClean="0"/>
              <a:t>, </a:t>
            </a:r>
            <a:r>
              <a:rPr lang="nb-NO" sz="3200" dirty="0" err="1" smtClean="0"/>
              <a:t>countries</a:t>
            </a:r>
            <a:r>
              <a:rPr lang="nb-NO" sz="3200" dirty="0" smtClean="0"/>
              <a:t> do not play </a:t>
            </a:r>
            <a:r>
              <a:rPr lang="nb-NO" sz="3200" dirty="0" err="1" smtClean="0"/>
              <a:t>that</a:t>
            </a:r>
            <a:r>
              <a:rPr lang="nb-NO" sz="3200" dirty="0" smtClean="0"/>
              <a:t> game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189016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err="1" smtClean="0"/>
              <a:t>Conclusion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Lot of </a:t>
            </a:r>
            <a:r>
              <a:rPr lang="nb-NO" sz="3600" dirty="0" err="1" smtClean="0"/>
              <a:t>resilience</a:t>
            </a:r>
            <a:r>
              <a:rPr lang="nb-NO" sz="3600" dirty="0" smtClean="0"/>
              <a:t> </a:t>
            </a:r>
            <a:r>
              <a:rPr lang="nb-NO" sz="3600" dirty="0" err="1" smtClean="0"/>
              <a:t>built</a:t>
            </a:r>
            <a:r>
              <a:rPr lang="nb-NO" sz="3600" dirty="0" smtClean="0"/>
              <a:t> </a:t>
            </a:r>
            <a:r>
              <a:rPr lang="nb-NO" sz="3600" dirty="0" err="1" smtClean="0"/>
              <a:t>into</a:t>
            </a:r>
            <a:r>
              <a:rPr lang="nb-NO" sz="3600" dirty="0" smtClean="0"/>
              <a:t> nature</a:t>
            </a:r>
          </a:p>
          <a:p>
            <a:r>
              <a:rPr lang="nb-NO" sz="3600" dirty="0" smtClean="0"/>
              <a:t>For </a:t>
            </a:r>
            <a:r>
              <a:rPr lang="nb-NO" sz="3600" dirty="0" err="1" smtClean="0"/>
              <a:t>herring</a:t>
            </a:r>
            <a:r>
              <a:rPr lang="nb-NO" sz="3600" dirty="0" smtClean="0"/>
              <a:t>, negative </a:t>
            </a:r>
            <a:r>
              <a:rPr lang="nb-NO" sz="3600" dirty="0" err="1" smtClean="0"/>
              <a:t>spawning</a:t>
            </a:r>
            <a:r>
              <a:rPr lang="nb-NO" sz="3600" dirty="0" smtClean="0"/>
              <a:t> stock-</a:t>
            </a:r>
            <a:r>
              <a:rPr lang="nb-NO" sz="3600" dirty="0" err="1" smtClean="0"/>
              <a:t>recruitment</a:t>
            </a:r>
            <a:r>
              <a:rPr lang="nb-NO" sz="3600" dirty="0" smtClean="0"/>
              <a:t> </a:t>
            </a:r>
            <a:r>
              <a:rPr lang="nb-NO" sz="3600" dirty="0" err="1" smtClean="0"/>
              <a:t>relationship</a:t>
            </a:r>
            <a:r>
              <a:rPr lang="nb-NO" sz="3600" dirty="0" smtClean="0"/>
              <a:t> </a:t>
            </a:r>
            <a:r>
              <a:rPr lang="nb-NO" sz="3600" dirty="0" err="1" smtClean="0"/>
              <a:t>only</a:t>
            </a:r>
            <a:r>
              <a:rPr lang="nb-NO" sz="3600" dirty="0" smtClean="0"/>
              <a:t> for </a:t>
            </a:r>
            <a:r>
              <a:rPr lang="nb-NO" sz="3600" dirty="0" err="1" smtClean="0"/>
              <a:t>very</a:t>
            </a:r>
            <a:r>
              <a:rPr lang="nb-NO" sz="3600" dirty="0" smtClean="0"/>
              <a:t> </a:t>
            </a:r>
            <a:r>
              <a:rPr lang="nb-NO" sz="3600" dirty="0" err="1" smtClean="0"/>
              <a:t>small</a:t>
            </a:r>
            <a:r>
              <a:rPr lang="nb-NO" sz="3600" dirty="0" smtClean="0"/>
              <a:t> </a:t>
            </a:r>
            <a:r>
              <a:rPr lang="nb-NO" sz="3600" dirty="0" err="1" smtClean="0"/>
              <a:t>stocks</a:t>
            </a:r>
            <a:r>
              <a:rPr lang="nb-NO" sz="3600" dirty="0" smtClean="0"/>
              <a:t> (&lt; 1 million </a:t>
            </a:r>
            <a:r>
              <a:rPr lang="nb-NO" sz="3600" dirty="0" err="1" smtClean="0"/>
              <a:t>tn</a:t>
            </a:r>
            <a:r>
              <a:rPr lang="nb-NO" sz="3600" dirty="0" smtClean="0"/>
              <a:t>.)</a:t>
            </a:r>
          </a:p>
          <a:p>
            <a:r>
              <a:rPr lang="nb-NO" sz="3600" dirty="0" smtClean="0"/>
              <a:t>Even </a:t>
            </a:r>
            <a:r>
              <a:rPr lang="nb-NO" sz="3600" dirty="0" err="1" smtClean="0"/>
              <a:t>stocks</a:t>
            </a:r>
            <a:r>
              <a:rPr lang="nb-NO" sz="3600" dirty="0" smtClean="0"/>
              <a:t> far </a:t>
            </a:r>
            <a:r>
              <a:rPr lang="nb-NO" sz="3600" dirty="0" err="1" smtClean="0"/>
              <a:t>below</a:t>
            </a:r>
            <a:r>
              <a:rPr lang="nb-NO" sz="3600" dirty="0" smtClean="0"/>
              <a:t> </a:t>
            </a:r>
            <a:r>
              <a:rPr lang="nb-NO" sz="3600" dirty="0" err="1" smtClean="0"/>
              <a:t>that</a:t>
            </a:r>
            <a:r>
              <a:rPr lang="nb-NO" sz="3600" dirty="0" smtClean="0"/>
              <a:t> limit </a:t>
            </a:r>
            <a:r>
              <a:rPr lang="nb-NO" sz="3600" dirty="0" err="1" smtClean="0"/>
              <a:t>can</a:t>
            </a:r>
            <a:r>
              <a:rPr lang="nb-NO" sz="3600" dirty="0" smtClean="0"/>
              <a:t> </a:t>
            </a:r>
            <a:r>
              <a:rPr lang="nb-NO" sz="3600" dirty="0" err="1" smtClean="0"/>
              <a:t>recover</a:t>
            </a:r>
            <a:r>
              <a:rPr lang="nb-NO" sz="3600" dirty="0" smtClean="0"/>
              <a:t> (</a:t>
            </a:r>
            <a:r>
              <a:rPr lang="nb-NO" sz="3600" dirty="0" err="1" smtClean="0"/>
              <a:t>remember</a:t>
            </a:r>
            <a:r>
              <a:rPr lang="nb-NO" sz="3600" dirty="0" smtClean="0"/>
              <a:t>, SSB 2,000 </a:t>
            </a:r>
            <a:r>
              <a:rPr lang="nb-NO" sz="3600" dirty="0" err="1" smtClean="0"/>
              <a:t>tonnes</a:t>
            </a:r>
            <a:r>
              <a:rPr lang="nb-NO" sz="3600" dirty="0" smtClean="0"/>
              <a:t> in 1972)</a:t>
            </a:r>
          </a:p>
          <a:p>
            <a:r>
              <a:rPr lang="nb-NO" sz="3600" dirty="0" err="1" smtClean="0"/>
              <a:t>But</a:t>
            </a:r>
            <a:r>
              <a:rPr lang="nb-NO" sz="3600" dirty="0" smtClean="0"/>
              <a:t> </a:t>
            </a:r>
            <a:r>
              <a:rPr lang="nb-NO" sz="3600" dirty="0" err="1" smtClean="0"/>
              <a:t>small</a:t>
            </a:r>
            <a:r>
              <a:rPr lang="nb-NO" sz="3600" dirty="0" smtClean="0"/>
              <a:t> </a:t>
            </a:r>
            <a:r>
              <a:rPr lang="nb-NO" sz="3600" dirty="0" err="1" smtClean="0"/>
              <a:t>stocks</a:t>
            </a:r>
            <a:r>
              <a:rPr lang="nb-NO" sz="3600" dirty="0" smtClean="0"/>
              <a:t> </a:t>
            </a:r>
            <a:r>
              <a:rPr lang="nb-NO" sz="3600" dirty="0" err="1" smtClean="0"/>
              <a:t>could</a:t>
            </a:r>
            <a:r>
              <a:rPr lang="nb-NO" sz="3600" dirty="0" smtClean="0"/>
              <a:t> be </a:t>
            </a:r>
            <a:r>
              <a:rPr lang="nb-NO" sz="3600" dirty="0" err="1" smtClean="0"/>
              <a:t>trapped</a:t>
            </a:r>
            <a:r>
              <a:rPr lang="nb-NO" sz="3600" dirty="0" smtClean="0"/>
              <a:t> in a </a:t>
            </a:r>
            <a:r>
              <a:rPr lang="nb-NO" sz="3600" dirty="0" err="1" smtClean="0"/>
              <a:t>virtual</a:t>
            </a:r>
            <a:r>
              <a:rPr lang="nb-NO" sz="3600" dirty="0" smtClean="0"/>
              <a:t> </a:t>
            </a:r>
            <a:r>
              <a:rPr lang="nb-NO" sz="3600" dirty="0" err="1" smtClean="0"/>
              <a:t>extinction</a:t>
            </a:r>
            <a:r>
              <a:rPr lang="nb-NO" sz="3600" dirty="0" smtClean="0"/>
              <a:t> for </a:t>
            </a:r>
            <a:r>
              <a:rPr lang="nb-NO" sz="3600" dirty="0" err="1" smtClean="0"/>
              <a:t>along</a:t>
            </a:r>
            <a:r>
              <a:rPr lang="nb-NO" sz="3600" dirty="0" smtClean="0"/>
              <a:t> time (</a:t>
            </a:r>
            <a:r>
              <a:rPr lang="nb-NO" sz="3600" dirty="0" err="1" smtClean="0"/>
              <a:t>decades</a:t>
            </a:r>
            <a:r>
              <a:rPr lang="nb-NO" sz="3600" dirty="0" smtClean="0"/>
              <a:t>, &gt; 100 </a:t>
            </a:r>
            <a:r>
              <a:rPr lang="nb-NO" sz="3600" dirty="0" err="1" smtClean="0"/>
              <a:t>years</a:t>
            </a:r>
            <a:r>
              <a:rPr lang="nb-NO" sz="3600" dirty="0" smtClean="0"/>
              <a:t>)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6842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err="1" smtClean="0"/>
              <a:t>Conclusion</a:t>
            </a:r>
            <a:r>
              <a:rPr lang="nb-NO" b="1" dirty="0" smtClean="0"/>
              <a:t> (</a:t>
            </a:r>
            <a:r>
              <a:rPr lang="nb-NO" b="1" dirty="0" err="1" smtClean="0"/>
              <a:t>cont’d</a:t>
            </a:r>
            <a:r>
              <a:rPr lang="nb-NO" b="1" dirty="0" smtClean="0"/>
              <a:t>)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200" dirty="0" err="1" smtClean="0"/>
              <a:t>Was</a:t>
            </a:r>
            <a:r>
              <a:rPr lang="nb-NO" sz="3200" dirty="0" smtClean="0"/>
              <a:t> the </a:t>
            </a:r>
            <a:r>
              <a:rPr lang="nb-NO" sz="3200" dirty="0" err="1" smtClean="0"/>
              <a:t>depletion</a:t>
            </a:r>
            <a:r>
              <a:rPr lang="nb-NO" sz="3200" dirty="0" smtClean="0"/>
              <a:t> of the </a:t>
            </a:r>
            <a:r>
              <a:rPr lang="nb-NO" sz="3200" dirty="0" err="1" smtClean="0"/>
              <a:t>herring</a:t>
            </a:r>
            <a:r>
              <a:rPr lang="nb-NO" sz="3200" dirty="0" smtClean="0"/>
              <a:t> due to absence of </a:t>
            </a:r>
            <a:r>
              <a:rPr lang="nb-NO" sz="3200" dirty="0" err="1" smtClean="0"/>
              <a:t>coastal</a:t>
            </a:r>
            <a:r>
              <a:rPr lang="nb-NO" sz="3200" dirty="0" smtClean="0"/>
              <a:t> </a:t>
            </a:r>
            <a:r>
              <a:rPr lang="nb-NO" sz="3200" dirty="0" err="1" smtClean="0"/>
              <a:t>states’</a:t>
            </a:r>
            <a:r>
              <a:rPr lang="nb-NO" sz="3200" dirty="0" smtClean="0"/>
              <a:t> </a:t>
            </a:r>
            <a:r>
              <a:rPr lang="nb-NO" sz="3200" dirty="0" err="1" smtClean="0"/>
              <a:t>jurisdiction</a:t>
            </a:r>
            <a:r>
              <a:rPr lang="nb-NO" sz="3200" dirty="0" smtClean="0"/>
              <a:t>?</a:t>
            </a:r>
          </a:p>
          <a:p>
            <a:r>
              <a:rPr lang="nb-NO" sz="3200" dirty="0" smtClean="0"/>
              <a:t>Or </a:t>
            </a:r>
            <a:r>
              <a:rPr lang="nb-NO" sz="3200" dirty="0" err="1" smtClean="0"/>
              <a:t>was</a:t>
            </a:r>
            <a:r>
              <a:rPr lang="nb-NO" sz="3200" dirty="0" smtClean="0"/>
              <a:t> </a:t>
            </a:r>
            <a:r>
              <a:rPr lang="nb-NO" sz="3200" dirty="0" err="1" smtClean="0"/>
              <a:t>there</a:t>
            </a:r>
            <a:r>
              <a:rPr lang="nb-NO" sz="3200" dirty="0" smtClean="0"/>
              <a:t> just </a:t>
            </a:r>
            <a:r>
              <a:rPr lang="nb-NO" sz="3200" dirty="0" err="1" smtClean="0"/>
              <a:t>limited</a:t>
            </a:r>
            <a:r>
              <a:rPr lang="nb-NO" sz="3200" dirty="0" smtClean="0"/>
              <a:t> </a:t>
            </a:r>
            <a:r>
              <a:rPr lang="nb-NO" sz="3200" dirty="0" err="1" smtClean="0"/>
              <a:t>understanding</a:t>
            </a:r>
            <a:r>
              <a:rPr lang="nb-NO" sz="3200" dirty="0" smtClean="0"/>
              <a:t> of</a:t>
            </a:r>
          </a:p>
          <a:p>
            <a:pPr lvl="1"/>
            <a:r>
              <a:rPr lang="nb-NO" dirty="0"/>
              <a:t>t</a:t>
            </a:r>
            <a:r>
              <a:rPr lang="nb-NO" dirty="0" smtClean="0"/>
              <a:t>he limits of nature</a:t>
            </a:r>
          </a:p>
          <a:p>
            <a:pPr lvl="1"/>
            <a:r>
              <a:rPr lang="nb-NO" dirty="0"/>
              <a:t>t</a:t>
            </a:r>
            <a:r>
              <a:rPr lang="nb-NO" dirty="0" smtClean="0"/>
              <a:t>he </a:t>
            </a:r>
            <a:r>
              <a:rPr lang="nb-NO" dirty="0" err="1" smtClean="0"/>
              <a:t>power</a:t>
            </a:r>
            <a:r>
              <a:rPr lang="nb-NO" dirty="0" smtClean="0"/>
              <a:t> of the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technology</a:t>
            </a:r>
            <a:r>
              <a:rPr lang="nb-NO" dirty="0" smtClean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868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813362"/>
              </p:ext>
            </p:extLst>
          </p:nvPr>
        </p:nvGraphicFramePr>
        <p:xfrm>
          <a:off x="1042736" y="890337"/>
          <a:ext cx="7523747" cy="469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416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054159"/>
              </p:ext>
            </p:extLst>
          </p:nvPr>
        </p:nvGraphicFramePr>
        <p:xfrm>
          <a:off x="1171825" y="721895"/>
          <a:ext cx="7683417" cy="5522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2382253" y="2935705"/>
            <a:ext cx="204536" cy="324853"/>
          </a:xfrm>
          <a:prstGeom prst="straightConnector1">
            <a:avLst/>
          </a:prstGeom>
          <a:ln w="63500">
            <a:solidFill>
              <a:schemeClr val="accent2">
                <a:alpha val="96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01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246426"/>
              </p:ext>
            </p:extLst>
          </p:nvPr>
        </p:nvGraphicFramePr>
        <p:xfrm>
          <a:off x="1386639" y="1082841"/>
          <a:ext cx="7552824" cy="487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19708" y="1503946"/>
            <a:ext cx="19136019" cy="5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307316"/>
              </p:ext>
            </p:extLst>
          </p:nvPr>
        </p:nvGraphicFramePr>
        <p:xfrm>
          <a:off x="9437093" y="1503946"/>
          <a:ext cx="2088659" cy="868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4" imgW="965200" imgH="393700" progId="Equation.DSMT4">
                  <p:embed/>
                </p:oleObj>
              </mc:Choice>
              <mc:Fallback>
                <p:oleObj name="Equation" r:id="rId4" imgW="9652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093" y="1503946"/>
                        <a:ext cx="2088659" cy="868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6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779" y="986589"/>
            <a:ext cx="9548255" cy="4811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err="1" smtClean="0"/>
              <a:t>Regression</a:t>
            </a:r>
            <a:r>
              <a:rPr lang="nb-NO" sz="4000" dirty="0" smtClean="0"/>
              <a:t> of </a:t>
            </a:r>
            <a:r>
              <a:rPr lang="nb-NO" sz="4000" dirty="0" err="1" smtClean="0"/>
              <a:t>residuals</a:t>
            </a:r>
            <a:r>
              <a:rPr lang="nb-NO" sz="4000" dirty="0" smtClean="0"/>
              <a:t> of </a:t>
            </a:r>
            <a:r>
              <a:rPr lang="nb-NO" sz="4000" dirty="0" err="1" smtClean="0"/>
              <a:t>deviations</a:t>
            </a:r>
            <a:r>
              <a:rPr lang="nb-NO" sz="4000" dirty="0" smtClean="0"/>
              <a:t> (</a:t>
            </a:r>
            <a:r>
              <a:rPr lang="nb-NO" sz="4000" i="1" dirty="0" smtClean="0"/>
              <a:t>e</a:t>
            </a:r>
            <a:r>
              <a:rPr lang="nb-NO" sz="4000" dirty="0" smtClean="0"/>
              <a:t>) from</a:t>
            </a:r>
          </a:p>
          <a:p>
            <a:r>
              <a:rPr lang="nb-NO" sz="4000" dirty="0" err="1" smtClean="0"/>
              <a:t>recruitment</a:t>
            </a:r>
            <a:r>
              <a:rPr lang="nb-NO" sz="4000" dirty="0" smtClean="0"/>
              <a:t> </a:t>
            </a:r>
            <a:r>
              <a:rPr lang="nb-NO" sz="4000" dirty="0" err="1" smtClean="0"/>
              <a:t>curve</a:t>
            </a:r>
            <a:endParaRPr lang="nb-NO" sz="4000" dirty="0" smtClean="0"/>
          </a:p>
          <a:p>
            <a:endParaRPr lang="nb-NO" sz="4000" dirty="0"/>
          </a:p>
          <a:p>
            <a:r>
              <a:rPr lang="nb-NO" sz="4000" i="1" dirty="0"/>
              <a:t>e</a:t>
            </a:r>
            <a:r>
              <a:rPr lang="nb-NO" sz="4000" i="1" baseline="-25000" dirty="0" smtClean="0"/>
              <a:t>t</a:t>
            </a:r>
            <a:r>
              <a:rPr lang="nb-NO" sz="4000" dirty="0" smtClean="0"/>
              <a:t> = 0.0336 + 0.4340</a:t>
            </a:r>
            <a:r>
              <a:rPr lang="nb-NO" sz="4000" i="1" dirty="0" smtClean="0"/>
              <a:t>e</a:t>
            </a:r>
            <a:r>
              <a:rPr lang="nb-NO" sz="4000" i="1" baseline="-25000" dirty="0" smtClean="0"/>
              <a:t>t</a:t>
            </a:r>
            <a:r>
              <a:rPr lang="nb-NO" sz="4000" baseline="-25000" dirty="0" smtClean="0"/>
              <a:t>-1</a:t>
            </a:r>
          </a:p>
          <a:p>
            <a:endParaRPr lang="nb-NO" sz="4000" baseline="-25000" dirty="0"/>
          </a:p>
          <a:p>
            <a:r>
              <a:rPr lang="nb-NO" sz="4000" i="1" dirty="0" err="1" smtClean="0"/>
              <a:t>ε</a:t>
            </a:r>
            <a:r>
              <a:rPr lang="nb-NO" sz="4000" i="1" baseline="-25000" dirty="0" err="1" smtClean="0"/>
              <a:t>t</a:t>
            </a:r>
            <a:r>
              <a:rPr lang="nb-NO" sz="4000" dirty="0" smtClean="0"/>
              <a:t> = </a:t>
            </a:r>
            <a:r>
              <a:rPr lang="nb-NO" sz="4000" i="1" dirty="0" smtClean="0"/>
              <a:t>e</a:t>
            </a:r>
            <a:r>
              <a:rPr lang="nb-NO" sz="4000" i="1" baseline="-25000" dirty="0" smtClean="0"/>
              <a:t>t</a:t>
            </a:r>
            <a:r>
              <a:rPr lang="nb-NO" sz="4000" dirty="0" smtClean="0"/>
              <a:t> – (.0336 + .434</a:t>
            </a:r>
            <a:r>
              <a:rPr lang="nb-NO" sz="4000" i="1" dirty="0" smtClean="0"/>
              <a:t>e</a:t>
            </a:r>
            <a:r>
              <a:rPr lang="nb-NO" sz="4000" i="1" baseline="-25000" dirty="0" smtClean="0"/>
              <a:t>t-</a:t>
            </a:r>
            <a:r>
              <a:rPr lang="nb-NO" sz="4000" baseline="-25000" dirty="0" smtClean="0"/>
              <a:t>1</a:t>
            </a:r>
            <a:r>
              <a:rPr lang="nb-NO" sz="4000" dirty="0" smtClean="0"/>
              <a:t>)</a:t>
            </a:r>
          </a:p>
          <a:p>
            <a:endParaRPr lang="nb-NO" sz="4000" dirty="0"/>
          </a:p>
          <a:p>
            <a:r>
              <a:rPr lang="nb-NO" sz="4000" i="1" dirty="0" smtClean="0"/>
              <a:t>μ</a:t>
            </a:r>
            <a:r>
              <a:rPr lang="nb-NO" sz="4000" dirty="0" smtClean="0"/>
              <a:t> = 0, </a:t>
            </a:r>
            <a:r>
              <a:rPr lang="el-GR" sz="4000" i="1" dirty="0" smtClean="0"/>
              <a:t>σ</a:t>
            </a:r>
            <a:r>
              <a:rPr lang="nb-NO" sz="4000" dirty="0" smtClean="0"/>
              <a:t> = 1.2272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422899"/>
              </p:ext>
            </p:extLst>
          </p:nvPr>
        </p:nvGraphicFramePr>
        <p:xfrm>
          <a:off x="6890085" y="37297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28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063" y="1046747"/>
            <a:ext cx="1100339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/>
              <a:t>Problem: </a:t>
            </a:r>
            <a:r>
              <a:rPr lang="nb-NO" sz="4000" dirty="0" err="1" smtClean="0"/>
              <a:t>Simulations</a:t>
            </a:r>
            <a:r>
              <a:rPr lang="nb-NO" sz="4000" dirty="0" smtClean="0"/>
              <a:t> </a:t>
            </a:r>
            <a:r>
              <a:rPr lang="nb-NO" sz="4000" dirty="0" err="1" smtClean="0"/>
              <a:t>with</a:t>
            </a:r>
            <a:r>
              <a:rPr lang="nb-NO" sz="4000" dirty="0" smtClean="0"/>
              <a:t> </a:t>
            </a:r>
            <a:r>
              <a:rPr lang="el-GR" sz="4000" i="1" dirty="0" smtClean="0"/>
              <a:t>ε</a:t>
            </a:r>
            <a:r>
              <a:rPr lang="nb-NO" sz="4000" dirty="0" smtClean="0"/>
              <a:t> </a:t>
            </a:r>
            <a:r>
              <a:rPr lang="nb-NO" sz="4000" dirty="0" err="1" smtClean="0"/>
              <a:t>drawn</a:t>
            </a:r>
            <a:r>
              <a:rPr lang="nb-NO" sz="4000" dirty="0" smtClean="0"/>
              <a:t> at random</a:t>
            </a:r>
          </a:p>
          <a:p>
            <a:r>
              <a:rPr lang="nb-NO" sz="4000" dirty="0" err="1"/>
              <a:t>p</a:t>
            </a:r>
            <a:r>
              <a:rPr lang="nb-NO" sz="4000" dirty="0" err="1" smtClean="0"/>
              <a:t>roduces</a:t>
            </a:r>
            <a:r>
              <a:rPr lang="nb-NO" sz="4000" dirty="0" smtClean="0"/>
              <a:t> </a:t>
            </a:r>
            <a:r>
              <a:rPr lang="nb-NO" sz="4000" dirty="0" err="1" smtClean="0"/>
              <a:t>occasionally</a:t>
            </a:r>
            <a:r>
              <a:rPr lang="nb-NO" sz="4000" dirty="0" smtClean="0"/>
              <a:t> </a:t>
            </a:r>
            <a:r>
              <a:rPr lang="nb-NO" sz="4000" dirty="0" err="1" smtClean="0"/>
              <a:t>too</a:t>
            </a:r>
            <a:r>
              <a:rPr lang="nb-NO" sz="4000" dirty="0" smtClean="0"/>
              <a:t> </a:t>
            </a:r>
            <a:r>
              <a:rPr lang="nb-NO" sz="4000" dirty="0" err="1" smtClean="0"/>
              <a:t>large</a:t>
            </a:r>
            <a:r>
              <a:rPr lang="nb-NO" sz="4000" dirty="0" smtClean="0"/>
              <a:t> </a:t>
            </a:r>
            <a:r>
              <a:rPr lang="nb-NO" sz="4000" dirty="0" err="1" smtClean="0"/>
              <a:t>stock</a:t>
            </a:r>
            <a:endParaRPr lang="nb-NO" sz="4000" dirty="0" smtClean="0"/>
          </a:p>
          <a:p>
            <a:endParaRPr lang="nb-NO" sz="4000" dirty="0"/>
          </a:p>
          <a:p>
            <a:r>
              <a:rPr lang="nb-NO" sz="4000" dirty="0" err="1" smtClean="0"/>
              <a:t>Reduce</a:t>
            </a:r>
            <a:r>
              <a:rPr lang="nb-NO" sz="4000" dirty="0" smtClean="0"/>
              <a:t> </a:t>
            </a:r>
            <a:r>
              <a:rPr lang="el-GR" sz="4000" i="1" dirty="0" smtClean="0"/>
              <a:t>σ</a:t>
            </a:r>
            <a:r>
              <a:rPr lang="nb-NO" sz="4000" dirty="0" smtClean="0"/>
              <a:t> so </a:t>
            </a:r>
            <a:r>
              <a:rPr lang="nb-NO" sz="4000" dirty="0" err="1" smtClean="0"/>
              <a:t>that</a:t>
            </a:r>
            <a:r>
              <a:rPr lang="nb-NO" sz="4000" dirty="0" smtClean="0"/>
              <a:t> </a:t>
            </a:r>
            <a:r>
              <a:rPr lang="nb-NO" sz="4000" dirty="0" err="1" smtClean="0"/>
              <a:t>peaks</a:t>
            </a:r>
            <a:r>
              <a:rPr lang="nb-NO" sz="4000" dirty="0" smtClean="0"/>
              <a:t> in </a:t>
            </a:r>
            <a:r>
              <a:rPr lang="nb-NO" sz="4000" i="1" dirty="0" smtClean="0"/>
              <a:t>R</a:t>
            </a:r>
            <a:r>
              <a:rPr lang="nb-NO" sz="4000" dirty="0" smtClean="0"/>
              <a:t> and </a:t>
            </a:r>
            <a:r>
              <a:rPr lang="nb-NO" sz="4000" i="1" dirty="0" smtClean="0"/>
              <a:t>SSB</a:t>
            </a:r>
            <a:r>
              <a:rPr lang="nb-NO" sz="4000" dirty="0" smtClean="0"/>
              <a:t> </a:t>
            </a:r>
            <a:r>
              <a:rPr lang="nb-NO" sz="4000" dirty="0" err="1" smtClean="0"/>
              <a:t>are</a:t>
            </a:r>
            <a:r>
              <a:rPr lang="nb-NO" sz="4000" dirty="0" smtClean="0"/>
              <a:t> </a:t>
            </a:r>
            <a:r>
              <a:rPr lang="nb-NO" sz="4000" dirty="0" err="1" smtClean="0"/>
              <a:t>comparable</a:t>
            </a:r>
            <a:endParaRPr lang="nb-NO" sz="4000" dirty="0" smtClean="0"/>
          </a:p>
          <a:p>
            <a:r>
              <a:rPr lang="nb-NO" sz="4000" dirty="0"/>
              <a:t>t</a:t>
            </a:r>
            <a:r>
              <a:rPr lang="nb-NO" sz="4000" dirty="0" smtClean="0"/>
              <a:t>o </a:t>
            </a:r>
            <a:r>
              <a:rPr lang="nb-NO" sz="4000" dirty="0" err="1" smtClean="0"/>
              <a:t>observations</a:t>
            </a:r>
            <a:r>
              <a:rPr lang="nb-NO" sz="4000" dirty="0" smtClean="0"/>
              <a:t> (by Toresen and </a:t>
            </a:r>
            <a:r>
              <a:rPr lang="nb-NO" sz="4000" dirty="0" err="1" smtClean="0"/>
              <a:t>Østvedt</a:t>
            </a:r>
            <a:r>
              <a:rPr lang="nb-NO" sz="4000" dirty="0" smtClean="0"/>
              <a:t>) for</a:t>
            </a:r>
          </a:p>
          <a:p>
            <a:r>
              <a:rPr lang="nb-NO" sz="4000" i="1" dirty="0" smtClean="0"/>
              <a:t>M</a:t>
            </a:r>
            <a:r>
              <a:rPr lang="nb-NO" sz="4000" dirty="0" smtClean="0"/>
              <a:t> = 0.15 and </a:t>
            </a:r>
            <a:r>
              <a:rPr lang="nb-NO" sz="4000" i="1" dirty="0" smtClean="0"/>
              <a:t>F</a:t>
            </a:r>
            <a:r>
              <a:rPr lang="nb-NO" sz="4000" dirty="0" smtClean="0"/>
              <a:t> = 0.05, in 100 </a:t>
            </a:r>
            <a:r>
              <a:rPr lang="nb-NO" sz="4000" dirty="0" err="1" smtClean="0"/>
              <a:t>simulations</a:t>
            </a:r>
            <a:r>
              <a:rPr lang="nb-NO" sz="4000" dirty="0" smtClean="0"/>
              <a:t> over</a:t>
            </a:r>
          </a:p>
          <a:p>
            <a:r>
              <a:rPr lang="nb-NO" sz="4000" dirty="0" smtClean="0"/>
              <a:t>112 </a:t>
            </a:r>
            <a:r>
              <a:rPr lang="nb-NO" sz="4000" dirty="0" err="1" smtClean="0"/>
              <a:t>years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266214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8937" y="1130968"/>
            <a:ext cx="935230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/>
              <a:t>With </a:t>
            </a:r>
            <a:r>
              <a:rPr lang="el-GR" sz="4000" i="1" dirty="0" smtClean="0"/>
              <a:t>σ</a:t>
            </a:r>
            <a:r>
              <a:rPr lang="nb-NO" sz="4000" dirty="0" smtClean="0"/>
              <a:t> = 0.5 </a:t>
            </a:r>
            <a:r>
              <a:rPr lang="nb-NO" sz="4000" dirty="0" err="1" smtClean="0"/>
              <a:t>we</a:t>
            </a:r>
            <a:r>
              <a:rPr lang="nb-NO" sz="4000" dirty="0" smtClean="0"/>
              <a:t> </a:t>
            </a:r>
            <a:r>
              <a:rPr lang="nb-NO" sz="4000" dirty="0" err="1" smtClean="0"/>
              <a:t>get</a:t>
            </a:r>
            <a:endParaRPr lang="nb-NO" sz="4000" dirty="0" smtClean="0"/>
          </a:p>
          <a:p>
            <a:endParaRPr lang="nb-NO" sz="4000" dirty="0"/>
          </a:p>
          <a:p>
            <a:r>
              <a:rPr lang="nb-NO" sz="4000" dirty="0" smtClean="0"/>
              <a:t>	</a:t>
            </a:r>
            <a:r>
              <a:rPr lang="nb-NO" sz="4000" dirty="0" err="1" smtClean="0"/>
              <a:t>max</a:t>
            </a:r>
            <a:r>
              <a:rPr lang="nb-NO" sz="4000" i="1" dirty="0" err="1" smtClean="0"/>
              <a:t>R</a:t>
            </a:r>
            <a:r>
              <a:rPr lang="nb-NO" sz="4000" dirty="0" smtClean="0"/>
              <a:t> (billion)		</a:t>
            </a:r>
            <a:r>
              <a:rPr lang="nb-NO" sz="4000" dirty="0" err="1" smtClean="0"/>
              <a:t>max</a:t>
            </a:r>
            <a:r>
              <a:rPr lang="nb-NO" sz="4000" i="1" dirty="0" err="1" smtClean="0"/>
              <a:t>SSB</a:t>
            </a:r>
            <a:r>
              <a:rPr lang="nb-NO" sz="4000" dirty="0" smtClean="0"/>
              <a:t> (mill. </a:t>
            </a:r>
            <a:r>
              <a:rPr lang="nb-NO" sz="4000" dirty="0" err="1" smtClean="0"/>
              <a:t>tn</a:t>
            </a:r>
            <a:r>
              <a:rPr lang="nb-NO" sz="4000" dirty="0" smtClean="0"/>
              <a:t>.)</a:t>
            </a:r>
          </a:p>
          <a:p>
            <a:r>
              <a:rPr lang="nb-NO" sz="4000" dirty="0" smtClean="0"/>
              <a:t>	</a:t>
            </a:r>
            <a:r>
              <a:rPr lang="nb-NO" sz="4000" dirty="0" err="1" smtClean="0"/>
              <a:t>Simul</a:t>
            </a:r>
            <a:r>
              <a:rPr lang="nb-NO" sz="4000" dirty="0" smtClean="0"/>
              <a:t>.	Obs.		</a:t>
            </a:r>
            <a:r>
              <a:rPr lang="nb-NO" sz="4000" dirty="0" err="1" smtClean="0"/>
              <a:t>Simul</a:t>
            </a:r>
            <a:r>
              <a:rPr lang="nb-NO" sz="4000" dirty="0" smtClean="0"/>
              <a:t>.	Obs.</a:t>
            </a:r>
          </a:p>
          <a:p>
            <a:r>
              <a:rPr lang="nb-NO" sz="4000" dirty="0" smtClean="0"/>
              <a:t>	103.9	117.8		38.5		16.2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22291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718676"/>
              </p:ext>
            </p:extLst>
          </p:nvPr>
        </p:nvGraphicFramePr>
        <p:xfrm>
          <a:off x="1058776" y="854244"/>
          <a:ext cx="7086603" cy="5149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6917">
                  <a:extLst>
                    <a:ext uri="{9D8B030D-6E8A-4147-A177-3AD203B41FA5}">
                      <a16:colId xmlns:a16="http://schemas.microsoft.com/office/drawing/2014/main" val="1668714047"/>
                    </a:ext>
                  </a:extLst>
                </a:gridCol>
                <a:gridCol w="1681192">
                  <a:extLst>
                    <a:ext uri="{9D8B030D-6E8A-4147-A177-3AD203B41FA5}">
                      <a16:colId xmlns:a16="http://schemas.microsoft.com/office/drawing/2014/main" val="3612113857"/>
                    </a:ext>
                  </a:extLst>
                </a:gridCol>
                <a:gridCol w="1649779">
                  <a:extLst>
                    <a:ext uri="{9D8B030D-6E8A-4147-A177-3AD203B41FA5}">
                      <a16:colId xmlns:a16="http://schemas.microsoft.com/office/drawing/2014/main" val="305640243"/>
                    </a:ext>
                  </a:extLst>
                </a:gridCol>
                <a:gridCol w="1431049">
                  <a:extLst>
                    <a:ext uri="{9D8B030D-6E8A-4147-A177-3AD203B41FA5}">
                      <a16:colId xmlns:a16="http://schemas.microsoft.com/office/drawing/2014/main" val="4198661724"/>
                    </a:ext>
                  </a:extLst>
                </a:gridCol>
                <a:gridCol w="1207666">
                  <a:extLst>
                    <a:ext uri="{9D8B030D-6E8A-4147-A177-3AD203B41FA5}">
                      <a16:colId xmlns:a16="http://schemas.microsoft.com/office/drawing/2014/main" val="1756394415"/>
                    </a:ext>
                  </a:extLst>
                </a:gridCol>
              </a:tblGrid>
              <a:tr h="1507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 dirty="0">
                          <a:effectLst/>
                        </a:rPr>
                        <a:t>F</a:t>
                      </a:r>
                      <a:endParaRPr lang="nb-NO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Minimum</a:t>
                      </a:r>
                      <a:endParaRPr lang="nb-NO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spawning</a:t>
                      </a:r>
                      <a:endParaRPr lang="nb-NO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stock (SSB</a:t>
                      </a:r>
                      <a:r>
                        <a:rPr lang="en-US" sz="2000" b="1" dirty="0" smtClean="0">
                          <a:effectLst/>
                        </a:rPr>
                        <a:t>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(‘000 tn.)</a:t>
                      </a:r>
                      <a:endParaRPr lang="nb-NO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1">
                          <a:effectLst/>
                        </a:rPr>
                        <a:t>Years with SSB &lt; 1 mill.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1" dirty="0">
                          <a:effectLst/>
                        </a:rPr>
                        <a:t>Minimum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1" dirty="0" err="1" smtClean="0">
                          <a:effectLst/>
                        </a:rPr>
                        <a:t>recruitment</a:t>
                      </a:r>
                      <a:r>
                        <a:rPr lang="nb-NO" sz="2000" b="1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(million)</a:t>
                      </a:r>
                      <a:endParaRPr lang="nb-NO" sz="2000" b="1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1" dirty="0">
                          <a:effectLst/>
                        </a:rPr>
                        <a:t>Catch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1" dirty="0">
                          <a:effectLst/>
                        </a:rPr>
                        <a:t>per </a:t>
                      </a:r>
                      <a:r>
                        <a:rPr lang="nb-NO" sz="2000" b="1" dirty="0" err="1" smtClean="0">
                          <a:effectLst/>
                        </a:rPr>
                        <a:t>year</a:t>
                      </a:r>
                      <a:r>
                        <a:rPr lang="nb-NO" sz="2000" b="1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(‘000 </a:t>
                      </a:r>
                      <a:r>
                        <a:rPr lang="nb-NO" sz="20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</a:t>
                      </a:r>
                      <a:r>
                        <a:rPr lang="nb-NO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nb-NO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0596124"/>
                  </a:ext>
                </a:extLst>
              </a:tr>
              <a:tr h="36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0.1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1969.9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0.00 %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1237.09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1066.1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6578105"/>
                  </a:ext>
                </a:extLst>
              </a:tr>
              <a:tr h="36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0.2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1969.9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0.00 %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1110.76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1350.7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664054"/>
                  </a:ext>
                </a:extLst>
              </a:tr>
              <a:tr h="36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0.3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1396.1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0.00 %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1358.27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1387.0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8227072"/>
                  </a:ext>
                </a:extLst>
              </a:tr>
              <a:tr h="36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0.4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739.2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0.17 %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903.14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1338.3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6349396"/>
                  </a:ext>
                </a:extLst>
              </a:tr>
              <a:tr h="36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0.5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334.2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3.81 %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865.99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1230.2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9961766"/>
                  </a:ext>
                </a:extLst>
              </a:tr>
              <a:tr h="36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0.6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289.1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22.36 %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561.81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1102.3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658235"/>
                  </a:ext>
                </a:extLst>
              </a:tr>
              <a:tr h="36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0.7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0.056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59.74 %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0.29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889.9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4973068"/>
                  </a:ext>
                </a:extLst>
              </a:tr>
              <a:tr h="36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0.8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0.042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84.59 %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0.19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621.9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9789508"/>
                  </a:ext>
                </a:extLst>
              </a:tr>
              <a:tr h="36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0.9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0.023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93.50 %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0.15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324.3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191745"/>
                  </a:ext>
                </a:extLst>
              </a:tr>
              <a:tr h="36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1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0.021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95.62 %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>
                          <a:effectLst/>
                        </a:rPr>
                        <a:t>0.15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1005" algn="l"/>
                        </a:tabLst>
                      </a:pPr>
                      <a:r>
                        <a:rPr lang="nb-NO" sz="2000" b="1" dirty="0">
                          <a:effectLst/>
                        </a:rPr>
                        <a:t>198.2</a:t>
                      </a:r>
                      <a:endParaRPr lang="nb-NO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093083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34926" y="1118937"/>
            <a:ext cx="32857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 smtClean="0"/>
              <a:t>Average</a:t>
            </a:r>
            <a:r>
              <a:rPr lang="nb-NO" sz="2800" dirty="0" smtClean="0"/>
              <a:t> </a:t>
            </a:r>
            <a:r>
              <a:rPr lang="nb-NO" sz="2800" dirty="0" err="1" smtClean="0"/>
              <a:t>annual</a:t>
            </a:r>
            <a:r>
              <a:rPr lang="nb-NO" sz="2800" dirty="0" smtClean="0"/>
              <a:t> </a:t>
            </a:r>
            <a:r>
              <a:rPr lang="nb-NO" sz="2800" dirty="0" err="1" smtClean="0"/>
              <a:t>catch</a:t>
            </a:r>
            <a:endParaRPr lang="nb-NO" sz="2800" dirty="0" smtClean="0"/>
          </a:p>
          <a:p>
            <a:r>
              <a:rPr lang="nb-NO" sz="2800" dirty="0" smtClean="0"/>
              <a:t>1907-2017 </a:t>
            </a:r>
            <a:r>
              <a:rPr lang="nb-NO" sz="2800" dirty="0" err="1" smtClean="0"/>
              <a:t>except</a:t>
            </a:r>
            <a:endParaRPr lang="nb-NO" sz="2800" dirty="0" smtClean="0"/>
          </a:p>
          <a:p>
            <a:r>
              <a:rPr lang="nb-NO" sz="2800" dirty="0" smtClean="0"/>
              <a:t>1969-84: 600,000 </a:t>
            </a:r>
            <a:r>
              <a:rPr lang="nb-NO" sz="2800" dirty="0" err="1" smtClean="0"/>
              <a:t>tn</a:t>
            </a:r>
            <a:r>
              <a:rPr lang="nb-NO" sz="2800" dirty="0" smtClean="0"/>
              <a:t>.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8910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84172644"/>
              </p:ext>
            </p:extLst>
          </p:nvPr>
        </p:nvGraphicFramePr>
        <p:xfrm>
          <a:off x="850231" y="733926"/>
          <a:ext cx="5189622" cy="3380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232462985"/>
              </p:ext>
            </p:extLst>
          </p:nvPr>
        </p:nvGraphicFramePr>
        <p:xfrm>
          <a:off x="6340642" y="902368"/>
          <a:ext cx="5133474" cy="3212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4874" y="4547937"/>
            <a:ext cx="999305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 smtClean="0"/>
              <a:t>Two</a:t>
            </a:r>
            <a:r>
              <a:rPr lang="nb-NO" sz="2800" dirty="0" smtClean="0"/>
              <a:t> </a:t>
            </a:r>
            <a:r>
              <a:rPr lang="nb-NO" sz="2800" dirty="0" err="1" smtClean="0"/>
              <a:t>outcomes</a:t>
            </a:r>
            <a:r>
              <a:rPr lang="nb-NO" sz="2800" dirty="0" smtClean="0"/>
              <a:t> </a:t>
            </a:r>
            <a:r>
              <a:rPr lang="nb-NO" sz="2800" dirty="0" err="1" smtClean="0"/>
              <a:t>with</a:t>
            </a:r>
            <a:r>
              <a:rPr lang="nb-NO" sz="2800" dirty="0" smtClean="0"/>
              <a:t> F = 0.9</a:t>
            </a:r>
          </a:p>
          <a:p>
            <a:endParaRPr lang="nb-NO" sz="2800" dirty="0"/>
          </a:p>
          <a:p>
            <a:r>
              <a:rPr lang="nb-NO" sz="2800" dirty="0" smtClean="0"/>
              <a:t>End of </a:t>
            </a:r>
            <a:r>
              <a:rPr lang="nb-NO" sz="2800" dirty="0" err="1" smtClean="0"/>
              <a:t>period</a:t>
            </a:r>
            <a:r>
              <a:rPr lang="nb-NO" sz="2800" dirty="0" smtClean="0"/>
              <a:t> </a:t>
            </a:r>
            <a:r>
              <a:rPr lang="nb-NO" sz="2800" dirty="0" err="1" smtClean="0"/>
              <a:t>spawning</a:t>
            </a:r>
            <a:r>
              <a:rPr lang="nb-NO" sz="2800" dirty="0" smtClean="0"/>
              <a:t> </a:t>
            </a:r>
            <a:r>
              <a:rPr lang="nb-NO" sz="2800" dirty="0" err="1" smtClean="0"/>
              <a:t>stock</a:t>
            </a:r>
            <a:r>
              <a:rPr lang="nb-NO" sz="2800" dirty="0" smtClean="0"/>
              <a:t> </a:t>
            </a:r>
            <a:r>
              <a:rPr lang="nb-NO" sz="2800" dirty="0" err="1" smtClean="0"/>
              <a:t>can</a:t>
            </a:r>
            <a:r>
              <a:rPr lang="nb-NO" sz="2800" dirty="0" smtClean="0"/>
              <a:t> </a:t>
            </a:r>
            <a:r>
              <a:rPr lang="nb-NO" sz="2800" dirty="0" err="1" smtClean="0"/>
              <a:t>vary</a:t>
            </a:r>
            <a:r>
              <a:rPr lang="nb-NO" sz="2800" dirty="0" smtClean="0"/>
              <a:t> </a:t>
            </a:r>
            <a:r>
              <a:rPr lang="nb-NO" sz="2800" dirty="0" err="1" smtClean="0"/>
              <a:t>widely</a:t>
            </a:r>
            <a:r>
              <a:rPr lang="nb-NO" sz="2800" dirty="0" smtClean="0"/>
              <a:t>, from &lt; 100 </a:t>
            </a:r>
            <a:r>
              <a:rPr lang="nb-NO" sz="2800" dirty="0" err="1" smtClean="0"/>
              <a:t>tonnes</a:t>
            </a:r>
            <a:r>
              <a:rPr lang="nb-NO" sz="2800" dirty="0" smtClean="0"/>
              <a:t> to</a:t>
            </a:r>
          </a:p>
          <a:p>
            <a:r>
              <a:rPr lang="nb-NO" sz="2800" dirty="0" err="1" smtClean="0"/>
              <a:t>several</a:t>
            </a:r>
            <a:r>
              <a:rPr lang="nb-NO" sz="2800" dirty="0" smtClean="0"/>
              <a:t> 100s of </a:t>
            </a:r>
            <a:r>
              <a:rPr lang="nb-NO" sz="2800" dirty="0" err="1" smtClean="0"/>
              <a:t>tonnes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2829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944</Words>
  <Application>Microsoft Office PowerPoint</Application>
  <PresentationFormat>Widescreen</PresentationFormat>
  <Paragraphs>352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Equation</vt:lpstr>
      <vt:lpstr>The collapse of the Atlanto-Scandian herring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Conclusion (cont’d)</vt:lpstr>
    </vt:vector>
  </TitlesOfParts>
  <Company>Norges Handelshoyskole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Rögnvaldur Hannesson</dc:creator>
  <cp:lastModifiedBy>Rögnvaldur Hannesson</cp:lastModifiedBy>
  <cp:revision>41</cp:revision>
  <dcterms:created xsi:type="dcterms:W3CDTF">2019-05-04T08:51:38Z</dcterms:created>
  <dcterms:modified xsi:type="dcterms:W3CDTF">2019-06-12T10:49:39Z</dcterms:modified>
</cp:coreProperties>
</file>