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4"/>
  </p:notesMasterIdLst>
  <p:sldIdLst>
    <p:sldId id="256" r:id="rId2"/>
    <p:sldId id="891" r:id="rId3"/>
    <p:sldId id="865" r:id="rId4"/>
    <p:sldId id="901" r:id="rId5"/>
    <p:sldId id="913" r:id="rId6"/>
    <p:sldId id="905" r:id="rId7"/>
    <p:sldId id="906" r:id="rId8"/>
    <p:sldId id="870" r:id="rId9"/>
    <p:sldId id="912" r:id="rId10"/>
    <p:sldId id="893" r:id="rId11"/>
    <p:sldId id="868" r:id="rId12"/>
    <p:sldId id="902" r:id="rId13"/>
    <p:sldId id="903" r:id="rId14"/>
    <p:sldId id="892" r:id="rId15"/>
    <p:sldId id="869" r:id="rId16"/>
    <p:sldId id="881" r:id="rId17"/>
    <p:sldId id="867" r:id="rId18"/>
    <p:sldId id="919" r:id="rId19"/>
    <p:sldId id="917" r:id="rId20"/>
    <p:sldId id="866" r:id="rId21"/>
    <p:sldId id="871" r:id="rId22"/>
    <p:sldId id="878" r:id="rId23"/>
    <p:sldId id="888" r:id="rId24"/>
    <p:sldId id="890" r:id="rId25"/>
    <p:sldId id="904" r:id="rId26"/>
    <p:sldId id="887" r:id="rId27"/>
    <p:sldId id="889" r:id="rId28"/>
    <p:sldId id="894" r:id="rId29"/>
    <p:sldId id="885" r:id="rId30"/>
    <p:sldId id="916" r:id="rId31"/>
    <p:sldId id="880" r:id="rId32"/>
    <p:sldId id="909" r:id="rId33"/>
    <p:sldId id="910" r:id="rId34"/>
    <p:sldId id="911" r:id="rId35"/>
    <p:sldId id="882" r:id="rId36"/>
    <p:sldId id="883" r:id="rId37"/>
    <p:sldId id="918" r:id="rId38"/>
    <p:sldId id="886" r:id="rId39"/>
    <p:sldId id="884" r:id="rId40"/>
    <p:sldId id="907" r:id="rId41"/>
    <p:sldId id="908" r:id="rId42"/>
    <p:sldId id="915" r:id="rId43"/>
    <p:sldId id="914" r:id="rId44"/>
    <p:sldId id="872" r:id="rId45"/>
    <p:sldId id="837" r:id="rId46"/>
    <p:sldId id="655" r:id="rId47"/>
    <p:sldId id="895" r:id="rId48"/>
    <p:sldId id="896" r:id="rId49"/>
    <p:sldId id="897" r:id="rId50"/>
    <p:sldId id="879" r:id="rId51"/>
    <p:sldId id="899" r:id="rId52"/>
    <p:sldId id="900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3" autoAdjust="0"/>
    <p:restoredTop sz="94713" autoAdjust="0"/>
  </p:normalViewPr>
  <p:slideViewPr>
    <p:cSldViewPr>
      <p:cViewPr varScale="1">
        <p:scale>
          <a:sx n="77" d="100"/>
          <a:sy n="77" d="100"/>
        </p:scale>
        <p:origin x="162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812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85C088A-2D0B-22A5-38FD-1F23AE1CDE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55F0B94-7AA2-65D1-9F6E-8E277351E53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E3668DD-F442-9B8F-BA34-0F2CB74C385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DAA0A3D0-137C-1B17-AA82-92ACA130EEA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389644DB-6D53-C1C0-38EE-EF196E627D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2161EA47-6F89-E3A6-D16C-9C4F8A8A5F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523DA88-6BB3-4E2E-B156-0B64105737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02A0107-EC72-90F9-4214-D55EE3148082}"/>
              </a:ext>
            </a:extLst>
          </p:cNvPr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D76F856B-35E5-71F9-C600-0746FB4A636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C3715BA-8073-DA9A-212F-C7BC586641D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288F7130-0847-B1AC-E99D-0F55BD11F83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32285 w 4848"/>
                  <a:gd name="T1" fmla="*/ 6246020 h 432"/>
                  <a:gd name="T2" fmla="*/ 0 w 4848"/>
                  <a:gd name="T3" fmla="*/ 6246020 h 432"/>
                  <a:gd name="T4" fmla="*/ 0 w 4848"/>
                  <a:gd name="T5" fmla="*/ 0 h 432"/>
                  <a:gd name="T6" fmla="*/ 32285 w 4848"/>
                  <a:gd name="T7" fmla="*/ 0 h 432"/>
                  <a:gd name="T8" fmla="*/ 32285 w 4848"/>
                  <a:gd name="T9" fmla="*/ 6246020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4A3EC4C-F05F-A1EF-5BBD-9BDB0D606E2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6" name="Freeform 7">
                  <a:extLst>
                    <a:ext uri="{FF2B5EF4-FFF2-40B4-BE49-F238E27FC236}">
                      <a16:creationId xmlns:a16="http://schemas.microsoft.com/office/drawing/2014/main" id="{4EC75B8D-9313-7B22-946B-9C04D854E2CC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20 w 15"/>
                    <a:gd name="T1" fmla="*/ 3 h 23"/>
                    <a:gd name="T2" fmla="*/ 59 w 15"/>
                    <a:gd name="T3" fmla="*/ 3 h 23"/>
                    <a:gd name="T4" fmla="*/ 52 w 15"/>
                    <a:gd name="T5" fmla="*/ 3 h 23"/>
                    <a:gd name="T6" fmla="*/ 20 w 15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Freeform 8">
                  <a:extLst>
                    <a:ext uri="{FF2B5EF4-FFF2-40B4-BE49-F238E27FC236}">
                      <a16:creationId xmlns:a16="http://schemas.microsoft.com/office/drawing/2014/main" id="{8C26BA34-DFA5-3952-F18B-0B4F898F914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3 h 23"/>
                    <a:gd name="T2" fmla="*/ 22 w 20"/>
                    <a:gd name="T3" fmla="*/ 3 h 23"/>
                    <a:gd name="T4" fmla="*/ 7 w 20"/>
                    <a:gd name="T5" fmla="*/ 4 h 23"/>
                    <a:gd name="T6" fmla="*/ 3 w 20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Freeform 9">
                  <a:extLst>
                    <a:ext uri="{FF2B5EF4-FFF2-40B4-BE49-F238E27FC236}">
                      <a16:creationId xmlns:a16="http://schemas.microsoft.com/office/drawing/2014/main" id="{920594A3-F4CE-45ED-B03B-1D2AADF6CBF4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27 w 30"/>
                    <a:gd name="T1" fmla="*/ 3 h 42"/>
                    <a:gd name="T2" fmla="*/ 8 w 30"/>
                    <a:gd name="T3" fmla="*/ 2 h 42"/>
                    <a:gd name="T4" fmla="*/ 0 w 30"/>
                    <a:gd name="T5" fmla="*/ 2 h 42"/>
                    <a:gd name="T6" fmla="*/ 27 w 30"/>
                    <a:gd name="T7" fmla="*/ 2 h 42"/>
                    <a:gd name="T8" fmla="*/ 41 w 30"/>
                    <a:gd name="T9" fmla="*/ 2 h 42"/>
                    <a:gd name="T10" fmla="*/ 39 w 30"/>
                    <a:gd name="T11" fmla="*/ 3 h 42"/>
                    <a:gd name="T12" fmla="*/ 27 w 30"/>
                    <a:gd name="T13" fmla="*/ 3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Freeform 10">
                  <a:extLst>
                    <a:ext uri="{FF2B5EF4-FFF2-40B4-BE49-F238E27FC236}">
                      <a16:creationId xmlns:a16="http://schemas.microsoft.com/office/drawing/2014/main" id="{6DC97642-FC6A-2D67-0A0D-7FBBC223A3AB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2 h 16"/>
                    <a:gd name="T2" fmla="*/ 3 w 25"/>
                    <a:gd name="T3" fmla="*/ 2 h 16"/>
                    <a:gd name="T4" fmla="*/ 15 w 25"/>
                    <a:gd name="T5" fmla="*/ 0 h 16"/>
                    <a:gd name="T6" fmla="*/ 15 w 25"/>
                    <a:gd name="T7" fmla="*/ 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Freeform 11">
                  <a:extLst>
                    <a:ext uri="{FF2B5EF4-FFF2-40B4-BE49-F238E27FC236}">
                      <a16:creationId xmlns:a16="http://schemas.microsoft.com/office/drawing/2014/main" id="{C7194947-371F-7C05-C69F-730FBAD14EB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3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3 h 46"/>
                    <a:gd name="T8" fmla="*/ 32 w 65"/>
                    <a:gd name="T9" fmla="*/ 4 h 46"/>
                    <a:gd name="T10" fmla="*/ 12 w 65"/>
                    <a:gd name="T11" fmla="*/ 7 h 46"/>
                    <a:gd name="T12" fmla="*/ 8 w 65"/>
                    <a:gd name="T13" fmla="*/ 3 h 46"/>
                    <a:gd name="T14" fmla="*/ 12 w 65"/>
                    <a:gd name="T15" fmla="*/ 3 h 46"/>
                    <a:gd name="T16" fmla="*/ 14 w 65"/>
                    <a:gd name="T17" fmla="*/ 3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Freeform 12">
                  <a:extLst>
                    <a:ext uri="{FF2B5EF4-FFF2-40B4-BE49-F238E27FC236}">
                      <a16:creationId xmlns:a16="http://schemas.microsoft.com/office/drawing/2014/main" id="{FB26CCCD-E82D-C059-7FE5-422B80410CF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4 h 47"/>
                    <a:gd name="T2" fmla="*/ 18 w 69"/>
                    <a:gd name="T3" fmla="*/ 3 h 47"/>
                    <a:gd name="T4" fmla="*/ 41 w 69"/>
                    <a:gd name="T5" fmla="*/ 1 h 47"/>
                    <a:gd name="T6" fmla="*/ 53 w 69"/>
                    <a:gd name="T7" fmla="*/ 2 h 47"/>
                    <a:gd name="T8" fmla="*/ 39 w 69"/>
                    <a:gd name="T9" fmla="*/ 2 h 47"/>
                    <a:gd name="T10" fmla="*/ 28 w 69"/>
                    <a:gd name="T11" fmla="*/ 4 h 47"/>
                    <a:gd name="T12" fmla="*/ 22 w 69"/>
                    <a:gd name="T13" fmla="*/ 6 h 47"/>
                    <a:gd name="T14" fmla="*/ 16 w 69"/>
                    <a:gd name="T15" fmla="*/ 6 h 47"/>
                    <a:gd name="T16" fmla="*/ 12 w 69"/>
                    <a:gd name="T17" fmla="*/ 5 h 47"/>
                    <a:gd name="T18" fmla="*/ 0 w 69"/>
                    <a:gd name="T19" fmla="*/ 5 h 47"/>
                    <a:gd name="T20" fmla="*/ 0 w 69"/>
                    <a:gd name="T21" fmla="*/ 4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id="{9703AA1C-C1C3-40FC-391C-D8D849FC1FE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2 h 277"/>
                    <a:gd name="T4" fmla="*/ 46 w 355"/>
                    <a:gd name="T5" fmla="*/ 4 h 277"/>
                    <a:gd name="T6" fmla="*/ 76 w 355"/>
                    <a:gd name="T7" fmla="*/ 6 h 277"/>
                    <a:gd name="T8" fmla="*/ 92 w 355"/>
                    <a:gd name="T9" fmla="*/ 8 h 277"/>
                    <a:gd name="T10" fmla="*/ 122 w 355"/>
                    <a:gd name="T11" fmla="*/ 12 h 277"/>
                    <a:gd name="T12" fmla="*/ 136 w 355"/>
                    <a:gd name="T13" fmla="*/ 15 h 277"/>
                    <a:gd name="T14" fmla="*/ 148 w 355"/>
                    <a:gd name="T15" fmla="*/ 16 h 277"/>
                    <a:gd name="T16" fmla="*/ 154 w 355"/>
                    <a:gd name="T17" fmla="*/ 17 h 277"/>
                    <a:gd name="T18" fmla="*/ 176 w 355"/>
                    <a:gd name="T19" fmla="*/ 18 h 277"/>
                    <a:gd name="T20" fmla="*/ 170 w 355"/>
                    <a:gd name="T21" fmla="*/ 23 h 277"/>
                    <a:gd name="T22" fmla="*/ 177 w 355"/>
                    <a:gd name="T23" fmla="*/ 26 h 277"/>
                    <a:gd name="T24" fmla="*/ 187 w 355"/>
                    <a:gd name="T25" fmla="*/ 27 h 277"/>
                    <a:gd name="T26" fmla="*/ 205 w 355"/>
                    <a:gd name="T27" fmla="*/ 27 h 277"/>
                    <a:gd name="T28" fmla="*/ 225 w 355"/>
                    <a:gd name="T29" fmla="*/ 29 h 277"/>
                    <a:gd name="T30" fmla="*/ 243 w 355"/>
                    <a:gd name="T31" fmla="*/ 28 h 277"/>
                    <a:gd name="T32" fmla="*/ 261 w 355"/>
                    <a:gd name="T33" fmla="*/ 29 h 277"/>
                    <a:gd name="T34" fmla="*/ 285 w 355"/>
                    <a:gd name="T35" fmla="*/ 30 h 277"/>
                    <a:gd name="T36" fmla="*/ 303 w 355"/>
                    <a:gd name="T37" fmla="*/ 30 h 277"/>
                    <a:gd name="T38" fmla="*/ 341 w 355"/>
                    <a:gd name="T39" fmla="*/ 30 h 277"/>
                    <a:gd name="T40" fmla="*/ 331 w 355"/>
                    <a:gd name="T41" fmla="*/ 33 h 277"/>
                    <a:gd name="T42" fmla="*/ 311 w 355"/>
                    <a:gd name="T43" fmla="*/ 32 h 277"/>
                    <a:gd name="T44" fmla="*/ 289 w 355"/>
                    <a:gd name="T45" fmla="*/ 32 h 277"/>
                    <a:gd name="T46" fmla="*/ 277 w 355"/>
                    <a:gd name="T47" fmla="*/ 30 h 277"/>
                    <a:gd name="T48" fmla="*/ 241 w 355"/>
                    <a:gd name="T49" fmla="*/ 30 h 277"/>
                    <a:gd name="T50" fmla="*/ 223 w 355"/>
                    <a:gd name="T51" fmla="*/ 30 h 277"/>
                    <a:gd name="T52" fmla="*/ 172 w 355"/>
                    <a:gd name="T53" fmla="*/ 29 h 277"/>
                    <a:gd name="T54" fmla="*/ 160 w 355"/>
                    <a:gd name="T55" fmla="*/ 25 h 277"/>
                    <a:gd name="T56" fmla="*/ 126 w 355"/>
                    <a:gd name="T57" fmla="*/ 24 h 277"/>
                    <a:gd name="T58" fmla="*/ 108 w 355"/>
                    <a:gd name="T59" fmla="*/ 22 h 277"/>
                    <a:gd name="T60" fmla="*/ 94 w 355"/>
                    <a:gd name="T61" fmla="*/ 18 h 277"/>
                    <a:gd name="T62" fmla="*/ 68 w 355"/>
                    <a:gd name="T63" fmla="*/ 12 h 277"/>
                    <a:gd name="T64" fmla="*/ 64 w 355"/>
                    <a:gd name="T65" fmla="*/ 12 h 277"/>
                    <a:gd name="T66" fmla="*/ 58 w 355"/>
                    <a:gd name="T67" fmla="*/ 12 h 277"/>
                    <a:gd name="T68" fmla="*/ 54 w 355"/>
                    <a:gd name="T69" fmla="*/ 10 h 277"/>
                    <a:gd name="T70" fmla="*/ 38 w 355"/>
                    <a:gd name="T71" fmla="*/ 7 h 277"/>
                    <a:gd name="T72" fmla="*/ 20 w 355"/>
                    <a:gd name="T73" fmla="*/ 5 h 277"/>
                    <a:gd name="T74" fmla="*/ 4 w 355"/>
                    <a:gd name="T75" fmla="*/ 2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6703E8B3-760E-6B38-A2F9-4464AACA6CF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6 h 206"/>
                    <a:gd name="T2" fmla="*/ 66 w 156"/>
                    <a:gd name="T3" fmla="*/ 6 h 206"/>
                    <a:gd name="T4" fmla="*/ 68 w 156"/>
                    <a:gd name="T5" fmla="*/ 5 h 206"/>
                    <a:gd name="T6" fmla="*/ 91 w 156"/>
                    <a:gd name="T7" fmla="*/ 4 h 206"/>
                    <a:gd name="T8" fmla="*/ 117 w 156"/>
                    <a:gd name="T9" fmla="*/ 2 h 206"/>
                    <a:gd name="T10" fmla="*/ 123 w 156"/>
                    <a:gd name="T11" fmla="*/ 2 h 206"/>
                    <a:gd name="T12" fmla="*/ 135 w 156"/>
                    <a:gd name="T13" fmla="*/ 0 h 206"/>
                    <a:gd name="T14" fmla="*/ 161 w 156"/>
                    <a:gd name="T15" fmla="*/ 2 h 206"/>
                    <a:gd name="T16" fmla="*/ 157 w 156"/>
                    <a:gd name="T17" fmla="*/ 4 h 206"/>
                    <a:gd name="T18" fmla="*/ 137 w 156"/>
                    <a:gd name="T19" fmla="*/ 6 h 206"/>
                    <a:gd name="T20" fmla="*/ 143 w 156"/>
                    <a:gd name="T21" fmla="*/ 10 h 206"/>
                    <a:gd name="T22" fmla="*/ 153 w 156"/>
                    <a:gd name="T23" fmla="*/ 11 h 206"/>
                    <a:gd name="T24" fmla="*/ 157 w 156"/>
                    <a:gd name="T25" fmla="*/ 12 h 206"/>
                    <a:gd name="T26" fmla="*/ 139 w 156"/>
                    <a:gd name="T27" fmla="*/ 12 h 206"/>
                    <a:gd name="T28" fmla="*/ 127 w 156"/>
                    <a:gd name="T29" fmla="*/ 15 h 206"/>
                    <a:gd name="T30" fmla="*/ 115 w 156"/>
                    <a:gd name="T31" fmla="*/ 15 h 206"/>
                    <a:gd name="T32" fmla="*/ 111 w 156"/>
                    <a:gd name="T33" fmla="*/ 19 h 206"/>
                    <a:gd name="T34" fmla="*/ 99 w 156"/>
                    <a:gd name="T35" fmla="*/ 20 h 206"/>
                    <a:gd name="T36" fmla="*/ 93 w 156"/>
                    <a:gd name="T37" fmla="*/ 20 h 206"/>
                    <a:gd name="T38" fmla="*/ 76 w 156"/>
                    <a:gd name="T39" fmla="*/ 20 h 206"/>
                    <a:gd name="T40" fmla="*/ 72 w 156"/>
                    <a:gd name="T41" fmla="*/ 19 h 206"/>
                    <a:gd name="T42" fmla="*/ 60 w 156"/>
                    <a:gd name="T43" fmla="*/ 19 h 206"/>
                    <a:gd name="T44" fmla="*/ 42 w 156"/>
                    <a:gd name="T45" fmla="*/ 19 h 206"/>
                    <a:gd name="T46" fmla="*/ 28 w 156"/>
                    <a:gd name="T47" fmla="*/ 19 h 206"/>
                    <a:gd name="T48" fmla="*/ 10 w 156"/>
                    <a:gd name="T49" fmla="*/ 15 h 206"/>
                    <a:gd name="T50" fmla="*/ 4 w 156"/>
                    <a:gd name="T51" fmla="*/ 12 h 206"/>
                    <a:gd name="T52" fmla="*/ 0 w 156"/>
                    <a:gd name="T53" fmla="*/ 12 h 206"/>
                    <a:gd name="T54" fmla="*/ 20 w 156"/>
                    <a:gd name="T55" fmla="*/ 10 h 206"/>
                    <a:gd name="T56" fmla="*/ 32 w 156"/>
                    <a:gd name="T57" fmla="*/ 10 h 206"/>
                    <a:gd name="T58" fmla="*/ 34 w 156"/>
                    <a:gd name="T59" fmla="*/ 8 h 206"/>
                    <a:gd name="T60" fmla="*/ 52 w 156"/>
                    <a:gd name="T61" fmla="*/ 6 h 206"/>
                    <a:gd name="T62" fmla="*/ 54 w 156"/>
                    <a:gd name="T63" fmla="*/ 6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Freeform 15">
                  <a:extLst>
                    <a:ext uri="{FF2B5EF4-FFF2-40B4-BE49-F238E27FC236}">
                      <a16:creationId xmlns:a16="http://schemas.microsoft.com/office/drawing/2014/main" id="{5E0473C5-F833-2E75-5A67-EA4884C08EC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5 h 38"/>
                    <a:gd name="T2" fmla="*/ 18 w 109"/>
                    <a:gd name="T3" fmla="*/ 3 h 38"/>
                    <a:gd name="T4" fmla="*/ 46 w 109"/>
                    <a:gd name="T5" fmla="*/ 3 h 38"/>
                    <a:gd name="T6" fmla="*/ 83 w 109"/>
                    <a:gd name="T7" fmla="*/ 3 h 38"/>
                    <a:gd name="T8" fmla="*/ 101 w 109"/>
                    <a:gd name="T9" fmla="*/ 0 h 38"/>
                    <a:gd name="T10" fmla="*/ 87 w 109"/>
                    <a:gd name="T11" fmla="*/ 4 h 38"/>
                    <a:gd name="T12" fmla="*/ 71 w 109"/>
                    <a:gd name="T13" fmla="*/ 6 h 38"/>
                    <a:gd name="T14" fmla="*/ 42 w 109"/>
                    <a:gd name="T15" fmla="*/ 5 h 38"/>
                    <a:gd name="T16" fmla="*/ 14 w 109"/>
                    <a:gd name="T17" fmla="*/ 5 h 38"/>
                    <a:gd name="T18" fmla="*/ 4 w 109"/>
                    <a:gd name="T19" fmla="*/ 5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Freeform 16">
                  <a:extLst>
                    <a:ext uri="{FF2B5EF4-FFF2-40B4-BE49-F238E27FC236}">
                      <a16:creationId xmlns:a16="http://schemas.microsoft.com/office/drawing/2014/main" id="{D2953ACA-520E-F35A-67D5-C09B802A3D2C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2 h 104"/>
                    <a:gd name="T2" fmla="*/ 18 w 76"/>
                    <a:gd name="T3" fmla="*/ 0 h 104"/>
                    <a:gd name="T4" fmla="*/ 34 w 76"/>
                    <a:gd name="T5" fmla="*/ 2 h 104"/>
                    <a:gd name="T6" fmla="*/ 51 w 76"/>
                    <a:gd name="T7" fmla="*/ 2 h 104"/>
                    <a:gd name="T8" fmla="*/ 38 w 76"/>
                    <a:gd name="T9" fmla="*/ 3 h 104"/>
                    <a:gd name="T10" fmla="*/ 43 w 76"/>
                    <a:gd name="T11" fmla="*/ 5 h 104"/>
                    <a:gd name="T12" fmla="*/ 47 w 76"/>
                    <a:gd name="T13" fmla="*/ 6 h 104"/>
                    <a:gd name="T14" fmla="*/ 38 w 76"/>
                    <a:gd name="T15" fmla="*/ 7 h 104"/>
                    <a:gd name="T16" fmla="*/ 34 w 76"/>
                    <a:gd name="T17" fmla="*/ 6 h 104"/>
                    <a:gd name="T18" fmla="*/ 22 w 76"/>
                    <a:gd name="T19" fmla="*/ 5 h 104"/>
                    <a:gd name="T20" fmla="*/ 28 w 76"/>
                    <a:gd name="T21" fmla="*/ 6 h 104"/>
                    <a:gd name="T22" fmla="*/ 30 w 76"/>
                    <a:gd name="T23" fmla="*/ 7 h 104"/>
                    <a:gd name="T24" fmla="*/ 20 w 76"/>
                    <a:gd name="T25" fmla="*/ 10 h 104"/>
                    <a:gd name="T26" fmla="*/ 12 w 76"/>
                    <a:gd name="T27" fmla="*/ 10 h 104"/>
                    <a:gd name="T28" fmla="*/ 8 w 76"/>
                    <a:gd name="T29" fmla="*/ 9 h 104"/>
                    <a:gd name="T30" fmla="*/ 0 w 76"/>
                    <a:gd name="T31" fmla="*/ 5 h 104"/>
                    <a:gd name="T32" fmla="*/ 2 w 76"/>
                    <a:gd name="T33" fmla="*/ 2 h 104"/>
                    <a:gd name="T34" fmla="*/ 8 w 76"/>
                    <a:gd name="T35" fmla="*/ 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Freeform 17">
                  <a:extLst>
                    <a:ext uri="{FF2B5EF4-FFF2-40B4-BE49-F238E27FC236}">
                      <a16:creationId xmlns:a16="http://schemas.microsoft.com/office/drawing/2014/main" id="{48853509-3D0E-E551-0395-3566F12DB3E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 h 61"/>
                    <a:gd name="T2" fmla="*/ 13 w 37"/>
                    <a:gd name="T3" fmla="*/ 0 h 61"/>
                    <a:gd name="T4" fmla="*/ 15 w 37"/>
                    <a:gd name="T5" fmla="*/ 2 h 61"/>
                    <a:gd name="T6" fmla="*/ 37 w 37"/>
                    <a:gd name="T7" fmla="*/ 3 h 61"/>
                    <a:gd name="T8" fmla="*/ 19 w 37"/>
                    <a:gd name="T9" fmla="*/ 4 h 61"/>
                    <a:gd name="T10" fmla="*/ 5 w 37"/>
                    <a:gd name="T11" fmla="*/ 5 h 61"/>
                    <a:gd name="T12" fmla="*/ 1 w 37"/>
                    <a:gd name="T13" fmla="*/ 3 h 61"/>
                    <a:gd name="T14" fmla="*/ 3 w 37"/>
                    <a:gd name="T15" fmla="*/ 2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Freeform 18">
                  <a:extLst>
                    <a:ext uri="{FF2B5EF4-FFF2-40B4-BE49-F238E27FC236}">
                      <a16:creationId xmlns:a16="http://schemas.microsoft.com/office/drawing/2014/main" id="{DE156B2D-528C-824F-172A-71166CFE111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18 w 49"/>
                    <a:gd name="T3" fmla="*/ 0 h 29"/>
                    <a:gd name="T4" fmla="*/ 31 w 49"/>
                    <a:gd name="T5" fmla="*/ 2 h 29"/>
                    <a:gd name="T6" fmla="*/ 24 w 49"/>
                    <a:gd name="T7" fmla="*/ 2 h 29"/>
                    <a:gd name="T8" fmla="*/ 3 w 49"/>
                    <a:gd name="T9" fmla="*/ 2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Freeform 19">
                  <a:extLst>
                    <a:ext uri="{FF2B5EF4-FFF2-40B4-BE49-F238E27FC236}">
                      <a16:creationId xmlns:a16="http://schemas.microsoft.com/office/drawing/2014/main" id="{6B0D2E18-EF13-A669-33A3-AD8A3FC320BC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9 h 48"/>
                    <a:gd name="T2" fmla="*/ 15 w 61"/>
                    <a:gd name="T3" fmla="*/ 7 h 48"/>
                    <a:gd name="T4" fmla="*/ 3 w 61"/>
                    <a:gd name="T5" fmla="*/ 5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4 h 48"/>
                    <a:gd name="T12" fmla="*/ 53 w 61"/>
                    <a:gd name="T13" fmla="*/ 5 h 48"/>
                    <a:gd name="T14" fmla="*/ 61 w 61"/>
                    <a:gd name="T15" fmla="*/ 8 h 48"/>
                    <a:gd name="T16" fmla="*/ 41 w 61"/>
                    <a:gd name="T17" fmla="*/ 9 h 48"/>
                    <a:gd name="T18" fmla="*/ 23 w 61"/>
                    <a:gd name="T19" fmla="*/ 11 h 48"/>
                    <a:gd name="T20" fmla="*/ 21 w 61"/>
                    <a:gd name="T21" fmla="*/ 9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Freeform 20">
                  <a:extLst>
                    <a:ext uri="{FF2B5EF4-FFF2-40B4-BE49-F238E27FC236}">
                      <a16:creationId xmlns:a16="http://schemas.microsoft.com/office/drawing/2014/main" id="{6A9AD89C-0879-EA70-E530-97F7FAEAD52C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3 h 182"/>
                    <a:gd name="T2" fmla="*/ 36 w 286"/>
                    <a:gd name="T3" fmla="*/ 2 h 182"/>
                    <a:gd name="T4" fmla="*/ 26 w 286"/>
                    <a:gd name="T5" fmla="*/ 3 h 182"/>
                    <a:gd name="T6" fmla="*/ 0 w 286"/>
                    <a:gd name="T7" fmla="*/ 2 h 182"/>
                    <a:gd name="T8" fmla="*/ 10 w 286"/>
                    <a:gd name="T9" fmla="*/ 5 h 182"/>
                    <a:gd name="T10" fmla="*/ 16 w 286"/>
                    <a:gd name="T11" fmla="*/ 7 h 182"/>
                    <a:gd name="T12" fmla="*/ 24 w 286"/>
                    <a:gd name="T13" fmla="*/ 5 h 182"/>
                    <a:gd name="T14" fmla="*/ 30 w 286"/>
                    <a:gd name="T15" fmla="*/ 5 h 182"/>
                    <a:gd name="T16" fmla="*/ 48 w 286"/>
                    <a:gd name="T17" fmla="*/ 6 h 182"/>
                    <a:gd name="T18" fmla="*/ 70 w 286"/>
                    <a:gd name="T19" fmla="*/ 7 h 182"/>
                    <a:gd name="T20" fmla="*/ 88 w 286"/>
                    <a:gd name="T21" fmla="*/ 7 h 182"/>
                    <a:gd name="T22" fmla="*/ 106 w 286"/>
                    <a:gd name="T23" fmla="*/ 11 h 182"/>
                    <a:gd name="T24" fmla="*/ 104 w 286"/>
                    <a:gd name="T25" fmla="*/ 13 h 182"/>
                    <a:gd name="T26" fmla="*/ 98 w 286"/>
                    <a:gd name="T27" fmla="*/ 16 h 182"/>
                    <a:gd name="T28" fmla="*/ 122 w 286"/>
                    <a:gd name="T29" fmla="*/ 13 h 182"/>
                    <a:gd name="T30" fmla="*/ 140 w 286"/>
                    <a:gd name="T31" fmla="*/ 16 h 182"/>
                    <a:gd name="T32" fmla="*/ 168 w 286"/>
                    <a:gd name="T33" fmla="*/ 16 h 182"/>
                    <a:gd name="T34" fmla="*/ 174 w 286"/>
                    <a:gd name="T35" fmla="*/ 16 h 182"/>
                    <a:gd name="T36" fmla="*/ 168 w 286"/>
                    <a:gd name="T37" fmla="*/ 16 h 182"/>
                    <a:gd name="T38" fmla="*/ 178 w 286"/>
                    <a:gd name="T39" fmla="*/ 16 h 182"/>
                    <a:gd name="T40" fmla="*/ 186 w 286"/>
                    <a:gd name="T41" fmla="*/ 13 h 182"/>
                    <a:gd name="T42" fmla="*/ 202 w 286"/>
                    <a:gd name="T43" fmla="*/ 13 h 182"/>
                    <a:gd name="T44" fmla="*/ 214 w 286"/>
                    <a:gd name="T45" fmla="*/ 13 h 182"/>
                    <a:gd name="T46" fmla="*/ 244 w 286"/>
                    <a:gd name="T47" fmla="*/ 19 h 182"/>
                    <a:gd name="T48" fmla="*/ 262 w 286"/>
                    <a:gd name="T49" fmla="*/ 20 h 182"/>
                    <a:gd name="T50" fmla="*/ 284 w 286"/>
                    <a:gd name="T51" fmla="*/ 19 h 182"/>
                    <a:gd name="T52" fmla="*/ 268 w 286"/>
                    <a:gd name="T53" fmla="*/ 17 h 182"/>
                    <a:gd name="T54" fmla="*/ 256 w 286"/>
                    <a:gd name="T55" fmla="*/ 16 h 182"/>
                    <a:gd name="T56" fmla="*/ 250 w 286"/>
                    <a:gd name="T57" fmla="*/ 14 h 182"/>
                    <a:gd name="T58" fmla="*/ 248 w 286"/>
                    <a:gd name="T59" fmla="*/ 13 h 182"/>
                    <a:gd name="T60" fmla="*/ 236 w 286"/>
                    <a:gd name="T61" fmla="*/ 13 h 182"/>
                    <a:gd name="T62" fmla="*/ 240 w 286"/>
                    <a:gd name="T63" fmla="*/ 11 h 182"/>
                    <a:gd name="T64" fmla="*/ 220 w 286"/>
                    <a:gd name="T65" fmla="*/ 9 h 182"/>
                    <a:gd name="T66" fmla="*/ 210 w 286"/>
                    <a:gd name="T67" fmla="*/ 7 h 182"/>
                    <a:gd name="T68" fmla="*/ 190 w 286"/>
                    <a:gd name="T69" fmla="*/ 6 h 182"/>
                    <a:gd name="T70" fmla="*/ 168 w 286"/>
                    <a:gd name="T71" fmla="*/ 4 h 182"/>
                    <a:gd name="T72" fmla="*/ 156 w 286"/>
                    <a:gd name="T73" fmla="*/ 4 h 182"/>
                    <a:gd name="T74" fmla="*/ 120 w 286"/>
                    <a:gd name="T75" fmla="*/ 2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2 h 182"/>
                    <a:gd name="T82" fmla="*/ 56 w 286"/>
                    <a:gd name="T83" fmla="*/ 3 h 182"/>
                    <a:gd name="T84" fmla="*/ 46 w 286"/>
                    <a:gd name="T85" fmla="*/ 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Freeform 21">
                  <a:extLst>
                    <a:ext uri="{FF2B5EF4-FFF2-40B4-BE49-F238E27FC236}">
                      <a16:creationId xmlns:a16="http://schemas.microsoft.com/office/drawing/2014/main" id="{2B8A36FA-C251-5ED4-7EF9-38E683BCC80C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6 h 78"/>
                    <a:gd name="T2" fmla="*/ 27 w 78"/>
                    <a:gd name="T3" fmla="*/ 7 h 78"/>
                    <a:gd name="T4" fmla="*/ 45 w 78"/>
                    <a:gd name="T5" fmla="*/ 5 h 78"/>
                    <a:gd name="T6" fmla="*/ 57 w 78"/>
                    <a:gd name="T7" fmla="*/ 3 h 78"/>
                    <a:gd name="T8" fmla="*/ 43 w 78"/>
                    <a:gd name="T9" fmla="*/ 2 h 78"/>
                    <a:gd name="T10" fmla="*/ 43 w 78"/>
                    <a:gd name="T11" fmla="*/ 2 h 78"/>
                    <a:gd name="T12" fmla="*/ 71 w 78"/>
                    <a:gd name="T13" fmla="*/ 2 h 78"/>
                    <a:gd name="T14" fmla="*/ 67 w 78"/>
                    <a:gd name="T15" fmla="*/ 6 h 78"/>
                    <a:gd name="T16" fmla="*/ 33 w 78"/>
                    <a:gd name="T17" fmla="*/ 9 h 78"/>
                    <a:gd name="T18" fmla="*/ 9 w 78"/>
                    <a:gd name="T19" fmla="*/ 7 h 78"/>
                    <a:gd name="T20" fmla="*/ 3 w 78"/>
                    <a:gd name="T21" fmla="*/ 7 h 78"/>
                    <a:gd name="T22" fmla="*/ 1 w 78"/>
                    <a:gd name="T23" fmla="*/ 6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Freeform 22">
                  <a:extLst>
                    <a:ext uri="{FF2B5EF4-FFF2-40B4-BE49-F238E27FC236}">
                      <a16:creationId xmlns:a16="http://schemas.microsoft.com/office/drawing/2014/main" id="{875E5077-5ACD-F57F-16C6-BEC98890E5F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2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Freeform 23">
                  <a:extLst>
                    <a:ext uri="{FF2B5EF4-FFF2-40B4-BE49-F238E27FC236}">
                      <a16:creationId xmlns:a16="http://schemas.microsoft.com/office/drawing/2014/main" id="{CC0E55DB-A293-05CC-2724-4390FF5D0E96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3 h 22"/>
                    <a:gd name="T2" fmla="*/ 14 w 26"/>
                    <a:gd name="T3" fmla="*/ 0 h 22"/>
                    <a:gd name="T4" fmla="*/ 14 w 26"/>
                    <a:gd name="T5" fmla="*/ 4 h 22"/>
                    <a:gd name="T6" fmla="*/ 8 w 26"/>
                    <a:gd name="T7" fmla="*/ 3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Freeform 24">
                  <a:extLst>
                    <a:ext uri="{FF2B5EF4-FFF2-40B4-BE49-F238E27FC236}">
                      <a16:creationId xmlns:a16="http://schemas.microsoft.com/office/drawing/2014/main" id="{F7C01AA1-4C09-65AB-FE97-A01B5E6DAB5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9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:a16="http://schemas.microsoft.com/office/drawing/2014/main" id="{0CEA7D46-1D0E-1139-B973-B93414D0085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10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Freeform 26">
                  <a:extLst>
                    <a:ext uri="{FF2B5EF4-FFF2-40B4-BE49-F238E27FC236}">
                      <a16:creationId xmlns:a16="http://schemas.microsoft.com/office/drawing/2014/main" id="{5D4C6D1A-4EB6-3326-129A-95A2625FCA46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6 h 80"/>
                    <a:gd name="T2" fmla="*/ 14 w 80"/>
                    <a:gd name="T3" fmla="*/ 3 h 80"/>
                    <a:gd name="T4" fmla="*/ 26 w 80"/>
                    <a:gd name="T5" fmla="*/ 2 h 80"/>
                    <a:gd name="T6" fmla="*/ 48 w 80"/>
                    <a:gd name="T7" fmla="*/ 2 h 80"/>
                    <a:gd name="T8" fmla="*/ 58 w 80"/>
                    <a:gd name="T9" fmla="*/ 0 h 80"/>
                    <a:gd name="T10" fmla="*/ 80 w 80"/>
                    <a:gd name="T11" fmla="*/ 5 h 80"/>
                    <a:gd name="T12" fmla="*/ 70 w 80"/>
                    <a:gd name="T13" fmla="*/ 7 h 80"/>
                    <a:gd name="T14" fmla="*/ 54 w 80"/>
                    <a:gd name="T15" fmla="*/ 8 h 80"/>
                    <a:gd name="T16" fmla="*/ 48 w 80"/>
                    <a:gd name="T17" fmla="*/ 10 h 80"/>
                    <a:gd name="T18" fmla="*/ 32 w 80"/>
                    <a:gd name="T19" fmla="*/ 8 h 80"/>
                    <a:gd name="T20" fmla="*/ 38 w 80"/>
                    <a:gd name="T21" fmla="*/ 7 h 80"/>
                    <a:gd name="T22" fmla="*/ 30 w 80"/>
                    <a:gd name="T23" fmla="*/ 3 h 80"/>
                    <a:gd name="T24" fmla="*/ 20 w 80"/>
                    <a:gd name="T25" fmla="*/ 6 h 80"/>
                    <a:gd name="T26" fmla="*/ 8 w 80"/>
                    <a:gd name="T27" fmla="*/ 7 h 80"/>
                    <a:gd name="T28" fmla="*/ 0 w 80"/>
                    <a:gd name="T29" fmla="*/ 6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Freeform 27">
                  <a:extLst>
                    <a:ext uri="{FF2B5EF4-FFF2-40B4-BE49-F238E27FC236}">
                      <a16:creationId xmlns:a16="http://schemas.microsoft.com/office/drawing/2014/main" id="{C68DA962-F9B4-1F7F-3048-629A25E8CABA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11 h 174"/>
                    <a:gd name="T2" fmla="*/ 26 w 94"/>
                    <a:gd name="T3" fmla="*/ 13 h 174"/>
                    <a:gd name="T4" fmla="*/ 32 w 94"/>
                    <a:gd name="T5" fmla="*/ 11 h 174"/>
                    <a:gd name="T6" fmla="*/ 52 w 94"/>
                    <a:gd name="T7" fmla="*/ 11 h 174"/>
                    <a:gd name="T8" fmla="*/ 46 w 94"/>
                    <a:gd name="T9" fmla="*/ 13 h 174"/>
                    <a:gd name="T10" fmla="*/ 66 w 94"/>
                    <a:gd name="T11" fmla="*/ 13 h 174"/>
                    <a:gd name="T12" fmla="*/ 76 w 94"/>
                    <a:gd name="T13" fmla="*/ 16 h 174"/>
                    <a:gd name="T14" fmla="*/ 58 w 94"/>
                    <a:gd name="T15" fmla="*/ 16 h 174"/>
                    <a:gd name="T16" fmla="*/ 74 w 94"/>
                    <a:gd name="T17" fmla="*/ 19 h 174"/>
                    <a:gd name="T18" fmla="*/ 84 w 94"/>
                    <a:gd name="T19" fmla="*/ 16 h 174"/>
                    <a:gd name="T20" fmla="*/ 82 w 94"/>
                    <a:gd name="T21" fmla="*/ 12 h 174"/>
                    <a:gd name="T22" fmla="*/ 60 w 94"/>
                    <a:gd name="T23" fmla="*/ 11 h 174"/>
                    <a:gd name="T24" fmla="*/ 50 w 94"/>
                    <a:gd name="T25" fmla="*/ 9 h 174"/>
                    <a:gd name="T26" fmla="*/ 34 w 94"/>
                    <a:gd name="T27" fmla="*/ 9 h 174"/>
                    <a:gd name="T28" fmla="*/ 30 w 94"/>
                    <a:gd name="T29" fmla="*/ 7 h 174"/>
                    <a:gd name="T30" fmla="*/ 42 w 94"/>
                    <a:gd name="T31" fmla="*/ 5 h 174"/>
                    <a:gd name="T32" fmla="*/ 30 w 94"/>
                    <a:gd name="T33" fmla="*/ 0 h 174"/>
                    <a:gd name="T34" fmla="*/ 18 w 94"/>
                    <a:gd name="T35" fmla="*/ 2 h 174"/>
                    <a:gd name="T36" fmla="*/ 4 w 94"/>
                    <a:gd name="T37" fmla="*/ 5 h 174"/>
                    <a:gd name="T38" fmla="*/ 14 w 94"/>
                    <a:gd name="T39" fmla="*/ 9 h 174"/>
                    <a:gd name="T40" fmla="*/ 14 w 94"/>
                    <a:gd name="T41" fmla="*/ 11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Freeform 28">
                  <a:extLst>
                    <a:ext uri="{FF2B5EF4-FFF2-40B4-BE49-F238E27FC236}">
                      <a16:creationId xmlns:a16="http://schemas.microsoft.com/office/drawing/2014/main" id="{7DC4E186-C77F-9703-1F3A-B2A10E7D2B9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 h 50"/>
                    <a:gd name="T2" fmla="*/ 12 w 32"/>
                    <a:gd name="T3" fmla="*/ 0 h 50"/>
                    <a:gd name="T4" fmla="*/ 20 w 32"/>
                    <a:gd name="T5" fmla="*/ 2 h 50"/>
                    <a:gd name="T6" fmla="*/ 22 w 32"/>
                    <a:gd name="T7" fmla="*/ 2 h 50"/>
                    <a:gd name="T8" fmla="*/ 28 w 32"/>
                    <a:gd name="T9" fmla="*/ 2 h 50"/>
                    <a:gd name="T10" fmla="*/ 32 w 32"/>
                    <a:gd name="T11" fmla="*/ 4 h 50"/>
                    <a:gd name="T12" fmla="*/ 18 w 32"/>
                    <a:gd name="T13" fmla="*/ 6 h 50"/>
                    <a:gd name="T14" fmla="*/ 6 w 32"/>
                    <a:gd name="T15" fmla="*/ 2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Freeform 29">
                  <a:extLst>
                    <a:ext uri="{FF2B5EF4-FFF2-40B4-BE49-F238E27FC236}">
                      <a16:creationId xmlns:a16="http://schemas.microsoft.com/office/drawing/2014/main" id="{A0653D93-2F14-5B7B-2B47-08CC0238EF14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5 h 50"/>
                    <a:gd name="T2" fmla="*/ 33 w 43"/>
                    <a:gd name="T3" fmla="*/ 2 h 50"/>
                    <a:gd name="T4" fmla="*/ 60 w 43"/>
                    <a:gd name="T5" fmla="*/ 0 h 50"/>
                    <a:gd name="T6" fmla="*/ 37 w 43"/>
                    <a:gd name="T7" fmla="*/ 3 h 50"/>
                    <a:gd name="T8" fmla="*/ 2 w 43"/>
                    <a:gd name="T9" fmla="*/ 6 h 50"/>
                    <a:gd name="T10" fmla="*/ 0 w 43"/>
                    <a:gd name="T11" fmla="*/ 5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Freeform 30">
                  <a:extLst>
                    <a:ext uri="{FF2B5EF4-FFF2-40B4-BE49-F238E27FC236}">
                      <a16:creationId xmlns:a16="http://schemas.microsoft.com/office/drawing/2014/main" id="{CFAAD9DB-86AB-E3D6-A3A0-1F978DEEFF2C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1628 w 471"/>
                    <a:gd name="T1" fmla="*/ 36935 h 281"/>
                    <a:gd name="T2" fmla="*/ 1918 w 471"/>
                    <a:gd name="T3" fmla="*/ 33037 h 281"/>
                    <a:gd name="T4" fmla="*/ 1761 w 471"/>
                    <a:gd name="T5" fmla="*/ 32297 h 281"/>
                    <a:gd name="T6" fmla="*/ 1289 w 471"/>
                    <a:gd name="T7" fmla="*/ 28800 h 281"/>
                    <a:gd name="T8" fmla="*/ 310 w 471"/>
                    <a:gd name="T9" fmla="*/ 28369 h 281"/>
                    <a:gd name="T10" fmla="*/ 0 w 471"/>
                    <a:gd name="T11" fmla="*/ 25200 h 281"/>
                    <a:gd name="T12" fmla="*/ 963 w 471"/>
                    <a:gd name="T13" fmla="*/ 23803 h 281"/>
                    <a:gd name="T14" fmla="*/ 461 w 471"/>
                    <a:gd name="T15" fmla="*/ 21772 h 281"/>
                    <a:gd name="T16" fmla="*/ 140 w 471"/>
                    <a:gd name="T17" fmla="*/ 21079 h 281"/>
                    <a:gd name="T18" fmla="*/ 2262 w 471"/>
                    <a:gd name="T19" fmla="*/ 15838 h 281"/>
                    <a:gd name="T20" fmla="*/ 3469 w 471"/>
                    <a:gd name="T21" fmla="*/ 12728 h 281"/>
                    <a:gd name="T22" fmla="*/ 3367 w 471"/>
                    <a:gd name="T23" fmla="*/ 9237 h 281"/>
                    <a:gd name="T24" fmla="*/ 1918 w 471"/>
                    <a:gd name="T25" fmla="*/ 5652 h 281"/>
                    <a:gd name="T26" fmla="*/ 1619 w 471"/>
                    <a:gd name="T27" fmla="*/ 4244 h 281"/>
                    <a:gd name="T28" fmla="*/ 2078 w 471"/>
                    <a:gd name="T29" fmla="*/ 4731 h 281"/>
                    <a:gd name="T30" fmla="*/ 3801 w 471"/>
                    <a:gd name="T31" fmla="*/ 4678 h 281"/>
                    <a:gd name="T32" fmla="*/ 5068 w 471"/>
                    <a:gd name="T33" fmla="*/ 1436 h 281"/>
                    <a:gd name="T34" fmla="*/ 6522 w 471"/>
                    <a:gd name="T35" fmla="*/ 0 h 281"/>
                    <a:gd name="T36" fmla="*/ 6986 w 471"/>
                    <a:gd name="T37" fmla="*/ 277 h 281"/>
                    <a:gd name="T38" fmla="*/ 7317 w 471"/>
                    <a:gd name="T39" fmla="*/ 1186 h 281"/>
                    <a:gd name="T40" fmla="*/ 7785 w 471"/>
                    <a:gd name="T41" fmla="*/ 673 h 281"/>
                    <a:gd name="T42" fmla="*/ 8742 w 471"/>
                    <a:gd name="T43" fmla="*/ 1049 h 281"/>
                    <a:gd name="T44" fmla="*/ 9210 w 471"/>
                    <a:gd name="T45" fmla="*/ 1186 h 281"/>
                    <a:gd name="T46" fmla="*/ 11226 w 471"/>
                    <a:gd name="T47" fmla="*/ 1849 h 281"/>
                    <a:gd name="T48" fmla="*/ 12328 w 471"/>
                    <a:gd name="T49" fmla="*/ 3130 h 281"/>
                    <a:gd name="T50" fmla="*/ 13292 w 471"/>
                    <a:gd name="T51" fmla="*/ 2238 h 281"/>
                    <a:gd name="T52" fmla="*/ 13707 w 471"/>
                    <a:gd name="T53" fmla="*/ 1849 h 281"/>
                    <a:gd name="T54" fmla="*/ 15474 w 471"/>
                    <a:gd name="T55" fmla="*/ 1849 h 281"/>
                    <a:gd name="T56" fmla="*/ 16730 w 471"/>
                    <a:gd name="T57" fmla="*/ 4244 h 281"/>
                    <a:gd name="T58" fmla="*/ 18348 w 471"/>
                    <a:gd name="T59" fmla="*/ 7775 h 281"/>
                    <a:gd name="T60" fmla="*/ 19455 w 471"/>
                    <a:gd name="T61" fmla="*/ 9237 h 281"/>
                    <a:gd name="T62" fmla="*/ 20400 w 471"/>
                    <a:gd name="T63" fmla="*/ 8961 h 281"/>
                    <a:gd name="T64" fmla="*/ 21433 w 471"/>
                    <a:gd name="T65" fmla="*/ 8528 h 281"/>
                    <a:gd name="T66" fmla="*/ 23030 w 471"/>
                    <a:gd name="T67" fmla="*/ 9415 h 281"/>
                    <a:gd name="T68" fmla="*/ 23777 w 471"/>
                    <a:gd name="T69" fmla="*/ 10671 h 281"/>
                    <a:gd name="T70" fmla="*/ 24440 w 471"/>
                    <a:gd name="T71" fmla="*/ 11854 h 281"/>
                    <a:gd name="T72" fmla="*/ 25240 w 471"/>
                    <a:gd name="T73" fmla="*/ 14675 h 281"/>
                    <a:gd name="T74" fmla="*/ 25544 w 471"/>
                    <a:gd name="T75" fmla="*/ 15838 h 281"/>
                    <a:gd name="T76" fmla="*/ 25682 w 471"/>
                    <a:gd name="T77" fmla="*/ 16524 h 281"/>
                    <a:gd name="T78" fmla="*/ 24587 w 471"/>
                    <a:gd name="T79" fmla="*/ 18669 h 281"/>
                    <a:gd name="T80" fmla="*/ 25544 w 471"/>
                    <a:gd name="T81" fmla="*/ 18639 h 281"/>
                    <a:gd name="T82" fmla="*/ 27159 w 471"/>
                    <a:gd name="T83" fmla="*/ 20489 h 281"/>
                    <a:gd name="T84" fmla="*/ 28909 w 471"/>
                    <a:gd name="T85" fmla="*/ 20720 h 281"/>
                    <a:gd name="T86" fmla="*/ 30176 w 471"/>
                    <a:gd name="T87" fmla="*/ 22156 h 281"/>
                    <a:gd name="T88" fmla="*/ 30362 w 471"/>
                    <a:gd name="T89" fmla="*/ 22714 h 281"/>
                    <a:gd name="T90" fmla="*/ 30362 w 471"/>
                    <a:gd name="T91" fmla="*/ 23203 h 281"/>
                    <a:gd name="T92" fmla="*/ 31250 w 471"/>
                    <a:gd name="T93" fmla="*/ 22714 h 281"/>
                    <a:gd name="T94" fmla="*/ 31762 w 471"/>
                    <a:gd name="T95" fmla="*/ 22576 h 281"/>
                    <a:gd name="T96" fmla="*/ 34848 w 471"/>
                    <a:gd name="T97" fmla="*/ 24394 h 281"/>
                    <a:gd name="T98" fmla="*/ 35458 w 471"/>
                    <a:gd name="T99" fmla="*/ 26239 h 281"/>
                    <a:gd name="T100" fmla="*/ 36907 w 471"/>
                    <a:gd name="T101" fmla="*/ 26517 h 281"/>
                    <a:gd name="T102" fmla="*/ 37369 w 471"/>
                    <a:gd name="T103" fmla="*/ 28369 h 281"/>
                    <a:gd name="T104" fmla="*/ 35803 w 471"/>
                    <a:gd name="T105" fmla="*/ 34041 h 281"/>
                    <a:gd name="T106" fmla="*/ 34505 w 471"/>
                    <a:gd name="T107" fmla="*/ 37102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Freeform 31">
                  <a:extLst>
                    <a:ext uri="{FF2B5EF4-FFF2-40B4-BE49-F238E27FC236}">
                      <a16:creationId xmlns:a16="http://schemas.microsoft.com/office/drawing/2014/main" id="{9B5A9A60-DA5D-550C-D743-2075B8D81C5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4 h 844"/>
                    <a:gd name="T4" fmla="*/ 550 w 984"/>
                    <a:gd name="T5" fmla="*/ 4 h 844"/>
                    <a:gd name="T6" fmla="*/ 578 w 984"/>
                    <a:gd name="T7" fmla="*/ 14 h 844"/>
                    <a:gd name="T8" fmla="*/ 586 w 984"/>
                    <a:gd name="T9" fmla="*/ 11 h 844"/>
                    <a:gd name="T10" fmla="*/ 606 w 984"/>
                    <a:gd name="T11" fmla="*/ 7 h 844"/>
                    <a:gd name="T12" fmla="*/ 642 w 984"/>
                    <a:gd name="T13" fmla="*/ 14 h 844"/>
                    <a:gd name="T14" fmla="*/ 682 w 984"/>
                    <a:gd name="T15" fmla="*/ 11 h 844"/>
                    <a:gd name="T16" fmla="*/ 706 w 984"/>
                    <a:gd name="T17" fmla="*/ 9 h 844"/>
                    <a:gd name="T18" fmla="*/ 762 w 984"/>
                    <a:gd name="T19" fmla="*/ 2 h 844"/>
                    <a:gd name="T20" fmla="*/ 798 w 984"/>
                    <a:gd name="T21" fmla="*/ 7 h 844"/>
                    <a:gd name="T22" fmla="*/ 798 w 984"/>
                    <a:gd name="T23" fmla="*/ 14 h 844"/>
                    <a:gd name="T24" fmla="*/ 790 w 984"/>
                    <a:gd name="T25" fmla="*/ 17 h 844"/>
                    <a:gd name="T26" fmla="*/ 766 w 984"/>
                    <a:gd name="T27" fmla="*/ 18 h 844"/>
                    <a:gd name="T28" fmla="*/ 762 w 984"/>
                    <a:gd name="T29" fmla="*/ 21 h 844"/>
                    <a:gd name="T30" fmla="*/ 802 w 984"/>
                    <a:gd name="T31" fmla="*/ 26 h 844"/>
                    <a:gd name="T32" fmla="*/ 786 w 984"/>
                    <a:gd name="T33" fmla="*/ 36 h 844"/>
                    <a:gd name="T34" fmla="*/ 830 w 984"/>
                    <a:gd name="T35" fmla="*/ 47 h 844"/>
                    <a:gd name="T36" fmla="*/ 854 w 984"/>
                    <a:gd name="T37" fmla="*/ 50 h 844"/>
                    <a:gd name="T38" fmla="*/ 830 w 984"/>
                    <a:gd name="T39" fmla="*/ 50 h 844"/>
                    <a:gd name="T40" fmla="*/ 746 w 984"/>
                    <a:gd name="T41" fmla="*/ 43 h 844"/>
                    <a:gd name="T42" fmla="*/ 678 w 984"/>
                    <a:gd name="T43" fmla="*/ 45 h 844"/>
                    <a:gd name="T44" fmla="*/ 590 w 984"/>
                    <a:gd name="T45" fmla="*/ 50 h 844"/>
                    <a:gd name="T46" fmla="*/ 642 w 984"/>
                    <a:gd name="T47" fmla="*/ 66 h 844"/>
                    <a:gd name="T48" fmla="*/ 710 w 984"/>
                    <a:gd name="T49" fmla="*/ 69 h 844"/>
                    <a:gd name="T50" fmla="*/ 738 w 984"/>
                    <a:gd name="T51" fmla="*/ 61 h 844"/>
                    <a:gd name="T52" fmla="*/ 774 w 984"/>
                    <a:gd name="T53" fmla="*/ 64 h 844"/>
                    <a:gd name="T54" fmla="*/ 766 w 984"/>
                    <a:gd name="T55" fmla="*/ 71 h 844"/>
                    <a:gd name="T56" fmla="*/ 802 w 984"/>
                    <a:gd name="T57" fmla="*/ 75 h 844"/>
                    <a:gd name="T58" fmla="*/ 838 w 984"/>
                    <a:gd name="T59" fmla="*/ 74 h 844"/>
                    <a:gd name="T60" fmla="*/ 922 w 984"/>
                    <a:gd name="T61" fmla="*/ 90 h 844"/>
                    <a:gd name="T62" fmla="*/ 942 w 984"/>
                    <a:gd name="T63" fmla="*/ 93 h 844"/>
                    <a:gd name="T64" fmla="*/ 874 w 984"/>
                    <a:gd name="T65" fmla="*/ 92 h 844"/>
                    <a:gd name="T66" fmla="*/ 830 w 984"/>
                    <a:gd name="T67" fmla="*/ 85 h 844"/>
                    <a:gd name="T68" fmla="*/ 778 w 984"/>
                    <a:gd name="T69" fmla="*/ 80 h 844"/>
                    <a:gd name="T70" fmla="*/ 702 w 984"/>
                    <a:gd name="T71" fmla="*/ 75 h 844"/>
                    <a:gd name="T72" fmla="*/ 614 w 984"/>
                    <a:gd name="T73" fmla="*/ 73 h 844"/>
                    <a:gd name="T74" fmla="*/ 506 w 984"/>
                    <a:gd name="T75" fmla="*/ 66 h 844"/>
                    <a:gd name="T76" fmla="*/ 462 w 984"/>
                    <a:gd name="T77" fmla="*/ 57 h 844"/>
                    <a:gd name="T78" fmla="*/ 430 w 984"/>
                    <a:gd name="T79" fmla="*/ 52 h 844"/>
                    <a:gd name="T80" fmla="*/ 382 w 984"/>
                    <a:gd name="T81" fmla="*/ 48 h 844"/>
                    <a:gd name="T82" fmla="*/ 342 w 984"/>
                    <a:gd name="T83" fmla="*/ 41 h 844"/>
                    <a:gd name="T84" fmla="*/ 354 w 984"/>
                    <a:gd name="T85" fmla="*/ 47 h 844"/>
                    <a:gd name="T86" fmla="*/ 418 w 984"/>
                    <a:gd name="T87" fmla="*/ 56 h 844"/>
                    <a:gd name="T88" fmla="*/ 422 w 984"/>
                    <a:gd name="T89" fmla="*/ 59 h 844"/>
                    <a:gd name="T90" fmla="*/ 394 w 984"/>
                    <a:gd name="T91" fmla="*/ 57 h 844"/>
                    <a:gd name="T92" fmla="*/ 354 w 984"/>
                    <a:gd name="T93" fmla="*/ 52 h 844"/>
                    <a:gd name="T94" fmla="*/ 314 w 984"/>
                    <a:gd name="T95" fmla="*/ 45 h 844"/>
                    <a:gd name="T96" fmla="*/ 266 w 984"/>
                    <a:gd name="T97" fmla="*/ 39 h 844"/>
                    <a:gd name="T98" fmla="*/ 210 w 984"/>
                    <a:gd name="T99" fmla="*/ 35 h 844"/>
                    <a:gd name="T100" fmla="*/ 154 w 984"/>
                    <a:gd name="T101" fmla="*/ 26 h 844"/>
                    <a:gd name="T102" fmla="*/ 66 w 984"/>
                    <a:gd name="T103" fmla="*/ 7 h 844"/>
                    <a:gd name="T104" fmla="*/ 34 w 984"/>
                    <a:gd name="T105" fmla="*/ 4 h 844"/>
                    <a:gd name="T106" fmla="*/ 46 w 984"/>
                    <a:gd name="T107" fmla="*/ 2 h 844"/>
                    <a:gd name="T108" fmla="*/ 102 w 984"/>
                    <a:gd name="T109" fmla="*/ 7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Freeform 32">
                  <a:extLst>
                    <a:ext uri="{FF2B5EF4-FFF2-40B4-BE49-F238E27FC236}">
                      <a16:creationId xmlns:a16="http://schemas.microsoft.com/office/drawing/2014/main" id="{14F42041-D002-825E-4EDA-A5B8DD99F05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3 h 48"/>
                    <a:gd name="T2" fmla="*/ 10 w 36"/>
                    <a:gd name="T3" fmla="*/ 5 h 48"/>
                    <a:gd name="T4" fmla="*/ 6 w 36"/>
                    <a:gd name="T5" fmla="*/ 3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Freeform 33">
                  <a:extLst>
                    <a:ext uri="{FF2B5EF4-FFF2-40B4-BE49-F238E27FC236}">
                      <a16:creationId xmlns:a16="http://schemas.microsoft.com/office/drawing/2014/main" id="{F86A941C-2EA9-6721-F97C-2C743E05B02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23 w 36"/>
                    <a:gd name="T3" fmla="*/ 1 h 37"/>
                    <a:gd name="T4" fmla="*/ 64 w 36"/>
                    <a:gd name="T5" fmla="*/ 2 h 37"/>
                    <a:gd name="T6" fmla="*/ 8 w 36"/>
                    <a:gd name="T7" fmla="*/ 2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Freeform 34">
                  <a:extLst>
                    <a:ext uri="{FF2B5EF4-FFF2-40B4-BE49-F238E27FC236}">
                      <a16:creationId xmlns:a16="http://schemas.microsoft.com/office/drawing/2014/main" id="{1F595027-6D94-B2A5-456B-43BC1E7C2C52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8 h 96"/>
                    <a:gd name="T2" fmla="*/ 28 w 170"/>
                    <a:gd name="T3" fmla="*/ 4 h 96"/>
                    <a:gd name="T4" fmla="*/ 56 w 170"/>
                    <a:gd name="T5" fmla="*/ 3 h 96"/>
                    <a:gd name="T6" fmla="*/ 80 w 170"/>
                    <a:gd name="T7" fmla="*/ 3 h 96"/>
                    <a:gd name="T8" fmla="*/ 64 w 170"/>
                    <a:gd name="T9" fmla="*/ 4 h 96"/>
                    <a:gd name="T10" fmla="*/ 135 w 170"/>
                    <a:gd name="T11" fmla="*/ 8 h 96"/>
                    <a:gd name="T12" fmla="*/ 171 w 170"/>
                    <a:gd name="T13" fmla="*/ 10 h 96"/>
                    <a:gd name="T14" fmla="*/ 127 w 170"/>
                    <a:gd name="T15" fmla="*/ 12 h 96"/>
                    <a:gd name="T16" fmla="*/ 99 w 170"/>
                    <a:gd name="T17" fmla="*/ 9 h 96"/>
                    <a:gd name="T18" fmla="*/ 76 w 170"/>
                    <a:gd name="T19" fmla="*/ 8 h 96"/>
                    <a:gd name="T20" fmla="*/ 24 w 170"/>
                    <a:gd name="T21" fmla="*/ 7 h 96"/>
                    <a:gd name="T22" fmla="*/ 0 w 170"/>
                    <a:gd name="T23" fmla="*/ 8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6" name="Freeform 35">
                  <a:extLst>
                    <a:ext uri="{FF2B5EF4-FFF2-40B4-BE49-F238E27FC236}">
                      <a16:creationId xmlns:a16="http://schemas.microsoft.com/office/drawing/2014/main" id="{645DFC7C-D757-9E2E-D1B1-83852D4EC34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3 h 44"/>
                    <a:gd name="T6" fmla="*/ 112 w 138"/>
                    <a:gd name="T7" fmla="*/ 3 h 44"/>
                    <a:gd name="T8" fmla="*/ 108 w 138"/>
                    <a:gd name="T9" fmla="*/ 7 h 44"/>
                    <a:gd name="T10" fmla="*/ 64 w 138"/>
                    <a:gd name="T11" fmla="*/ 6 h 44"/>
                    <a:gd name="T12" fmla="*/ 0 w 138"/>
                    <a:gd name="T13" fmla="*/ 6 h 44"/>
                    <a:gd name="T14" fmla="*/ 28 w 138"/>
                    <a:gd name="T15" fmla="*/ 3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7" name="Freeform 36">
                  <a:extLst>
                    <a:ext uri="{FF2B5EF4-FFF2-40B4-BE49-F238E27FC236}">
                      <a16:creationId xmlns:a16="http://schemas.microsoft.com/office/drawing/2014/main" id="{9EF8A8F4-8047-E19B-8AFF-0D1AC52D71F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 h 42"/>
                    <a:gd name="T2" fmla="*/ 28 w 57"/>
                    <a:gd name="T3" fmla="*/ 2 h 42"/>
                    <a:gd name="T4" fmla="*/ 17 w 57"/>
                    <a:gd name="T5" fmla="*/ 2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8" name="Freeform 37">
                  <a:extLst>
                    <a:ext uri="{FF2B5EF4-FFF2-40B4-BE49-F238E27FC236}">
                      <a16:creationId xmlns:a16="http://schemas.microsoft.com/office/drawing/2014/main" id="{F4A8595E-F40F-10F2-F0EA-4D3AD726D7B7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9 w 39"/>
                    <a:gd name="T1" fmla="*/ 5 h 52"/>
                    <a:gd name="T2" fmla="*/ 9 w 39"/>
                    <a:gd name="T3" fmla="*/ 0 h 52"/>
                    <a:gd name="T4" fmla="*/ 9 w 39"/>
                    <a:gd name="T5" fmla="*/ 5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9" name="Freeform 38">
                  <a:extLst>
                    <a:ext uri="{FF2B5EF4-FFF2-40B4-BE49-F238E27FC236}">
                      <a16:creationId xmlns:a16="http://schemas.microsoft.com/office/drawing/2014/main" id="{8C83AFCC-7138-AAEB-5B57-571D2FB3EA14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2 h 80"/>
                    <a:gd name="T2" fmla="*/ 20 w 44"/>
                    <a:gd name="T3" fmla="*/ 4 h 80"/>
                    <a:gd name="T4" fmla="*/ 35 w 44"/>
                    <a:gd name="T5" fmla="*/ 6 h 80"/>
                    <a:gd name="T6" fmla="*/ 47 w 44"/>
                    <a:gd name="T7" fmla="*/ 7 h 80"/>
                    <a:gd name="T8" fmla="*/ 35 w 44"/>
                    <a:gd name="T9" fmla="*/ 9 h 80"/>
                    <a:gd name="T10" fmla="*/ 0 w 44"/>
                    <a:gd name="T11" fmla="*/ 2 h 80"/>
                    <a:gd name="T12" fmla="*/ 4 w 44"/>
                    <a:gd name="T13" fmla="*/ 2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0" name="Freeform 39">
                  <a:extLst>
                    <a:ext uri="{FF2B5EF4-FFF2-40B4-BE49-F238E27FC236}">
                      <a16:creationId xmlns:a16="http://schemas.microsoft.com/office/drawing/2014/main" id="{BCD946D2-3912-7248-CC40-BA26609A5E94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17177 w 323"/>
                    <a:gd name="T1" fmla="*/ 183 h 64"/>
                    <a:gd name="T2" fmla="*/ 18019 w 323"/>
                    <a:gd name="T3" fmla="*/ 1091 h 64"/>
                    <a:gd name="T4" fmla="*/ 18343 w 323"/>
                    <a:gd name="T5" fmla="*/ 0 h 64"/>
                    <a:gd name="T6" fmla="*/ 20713 w 323"/>
                    <a:gd name="T7" fmla="*/ 0 h 64"/>
                    <a:gd name="T8" fmla="*/ 22454 w 323"/>
                    <a:gd name="T9" fmla="*/ 2352 h 64"/>
                    <a:gd name="T10" fmla="*/ 24866 w 323"/>
                    <a:gd name="T11" fmla="*/ 1377 h 64"/>
                    <a:gd name="T12" fmla="*/ 24525 w 323"/>
                    <a:gd name="T13" fmla="*/ 3877 h 64"/>
                    <a:gd name="T14" fmla="*/ 23248 w 323"/>
                    <a:gd name="T15" fmla="*/ 6306 h 64"/>
                    <a:gd name="T16" fmla="*/ 22995 w 323"/>
                    <a:gd name="T17" fmla="*/ 3877 h 64"/>
                    <a:gd name="T18" fmla="*/ 22454 w 323"/>
                    <a:gd name="T19" fmla="*/ 4163 h 64"/>
                    <a:gd name="T20" fmla="*/ 21823 w 323"/>
                    <a:gd name="T21" fmla="*/ 3877 h 64"/>
                    <a:gd name="T22" fmla="*/ 20518 w 323"/>
                    <a:gd name="T23" fmla="*/ 2881 h 64"/>
                    <a:gd name="T24" fmla="*/ 17818 w 323"/>
                    <a:gd name="T25" fmla="*/ 5120 h 64"/>
                    <a:gd name="T26" fmla="*/ 15703 w 323"/>
                    <a:gd name="T27" fmla="*/ 6008 h 64"/>
                    <a:gd name="T28" fmla="*/ 16534 w 323"/>
                    <a:gd name="T29" fmla="*/ 7713 h 64"/>
                    <a:gd name="T30" fmla="*/ 14685 w 323"/>
                    <a:gd name="T31" fmla="*/ 8480 h 64"/>
                    <a:gd name="T32" fmla="*/ 13167 w 323"/>
                    <a:gd name="T33" fmla="*/ 8211 h 64"/>
                    <a:gd name="T34" fmla="*/ 13807 w 323"/>
                    <a:gd name="T35" fmla="*/ 7713 h 64"/>
                    <a:gd name="T36" fmla="*/ 13315 w 323"/>
                    <a:gd name="T37" fmla="*/ 5427 h 64"/>
                    <a:gd name="T38" fmla="*/ 13167 w 323"/>
                    <a:gd name="T39" fmla="*/ 4163 h 64"/>
                    <a:gd name="T40" fmla="*/ 12343 w 323"/>
                    <a:gd name="T41" fmla="*/ 3147 h 64"/>
                    <a:gd name="T42" fmla="*/ 11105 w 323"/>
                    <a:gd name="T43" fmla="*/ 3675 h 64"/>
                    <a:gd name="T44" fmla="*/ 10465 w 323"/>
                    <a:gd name="T45" fmla="*/ 3675 h 64"/>
                    <a:gd name="T46" fmla="*/ 9613 w 323"/>
                    <a:gd name="T47" fmla="*/ 3363 h 64"/>
                    <a:gd name="T48" fmla="*/ 6469 w 323"/>
                    <a:gd name="T49" fmla="*/ 286 h 64"/>
                    <a:gd name="T50" fmla="*/ 4638 w 323"/>
                    <a:gd name="T51" fmla="*/ 1888 h 64"/>
                    <a:gd name="T52" fmla="*/ 1 w 323"/>
                    <a:gd name="T53" fmla="*/ 0 h 64"/>
                    <a:gd name="T54" fmla="*/ 17177 w 323"/>
                    <a:gd name="T55" fmla="*/ 183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1" name="Freeform 40">
                  <a:extLst>
                    <a:ext uri="{FF2B5EF4-FFF2-40B4-BE49-F238E27FC236}">
                      <a16:creationId xmlns:a16="http://schemas.microsoft.com/office/drawing/2014/main" id="{566C5BFC-E031-006D-5F4C-A409FCA6BA9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8238 w 300"/>
                    <a:gd name="T1" fmla="*/ 4755 h 31"/>
                    <a:gd name="T2" fmla="*/ 2398 w 300"/>
                    <a:gd name="T3" fmla="*/ 205 h 31"/>
                    <a:gd name="T4" fmla="*/ 22356 w 300"/>
                    <a:gd name="T5" fmla="*/ 0 h 31"/>
                    <a:gd name="T6" fmla="*/ 23188 w 300"/>
                    <a:gd name="T7" fmla="*/ 2151 h 31"/>
                    <a:gd name="T8" fmla="*/ 20685 w 300"/>
                    <a:gd name="T9" fmla="*/ 2464 h 31"/>
                    <a:gd name="T10" fmla="*/ 8238 w 300"/>
                    <a:gd name="T11" fmla="*/ 4755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2" name="Freeform 41">
                  <a:extLst>
                    <a:ext uri="{FF2B5EF4-FFF2-40B4-BE49-F238E27FC236}">
                      <a16:creationId xmlns:a16="http://schemas.microsoft.com/office/drawing/2014/main" id="{9FCAA9D4-F51E-3ACE-7F7E-D73495DB3C4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5 h 29"/>
                    <a:gd name="T2" fmla="*/ 12 w 41"/>
                    <a:gd name="T3" fmla="*/ 6 h 29"/>
                    <a:gd name="T4" fmla="*/ 0 w 41"/>
                    <a:gd name="T5" fmla="*/ 5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3" name="Freeform 42">
                  <a:extLst>
                    <a:ext uri="{FF2B5EF4-FFF2-40B4-BE49-F238E27FC236}">
                      <a16:creationId xmlns:a16="http://schemas.microsoft.com/office/drawing/2014/main" id="{6CA08FB3-200E-BA1B-C588-19581D9BFDC2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856633 w 436"/>
                    <a:gd name="T1" fmla="*/ 15291 h 152"/>
                    <a:gd name="T2" fmla="*/ 5118464 w 436"/>
                    <a:gd name="T3" fmla="*/ 0 h 152"/>
                    <a:gd name="T4" fmla="*/ 4881628 w 436"/>
                    <a:gd name="T5" fmla="*/ 1018137 h 152"/>
                    <a:gd name="T6" fmla="*/ 4661970 w 436"/>
                    <a:gd name="T7" fmla="*/ 1279435 h 152"/>
                    <a:gd name="T8" fmla="*/ 4601745 w 436"/>
                    <a:gd name="T9" fmla="*/ 1319391 h 152"/>
                    <a:gd name="T10" fmla="*/ 4401046 w 436"/>
                    <a:gd name="T11" fmla="*/ 1379946 h 152"/>
                    <a:gd name="T12" fmla="*/ 4236178 w 436"/>
                    <a:gd name="T13" fmla="*/ 1656548 h 152"/>
                    <a:gd name="T14" fmla="*/ 4251722 w 436"/>
                    <a:gd name="T15" fmla="*/ 1864699 h 152"/>
                    <a:gd name="T16" fmla="*/ 4270837 w 436"/>
                    <a:gd name="T17" fmla="*/ 2019392 h 152"/>
                    <a:gd name="T18" fmla="*/ 4296530 w 436"/>
                    <a:gd name="T19" fmla="*/ 2135050 h 152"/>
                    <a:gd name="T20" fmla="*/ 4251722 w 436"/>
                    <a:gd name="T21" fmla="*/ 2305037 h 152"/>
                    <a:gd name="T22" fmla="*/ 4121513 w 436"/>
                    <a:gd name="T23" fmla="*/ 2267614 h 152"/>
                    <a:gd name="T24" fmla="*/ 4016573 w 436"/>
                    <a:gd name="T25" fmla="*/ 2434796 h 152"/>
                    <a:gd name="T26" fmla="*/ 4072124 w 436"/>
                    <a:gd name="T27" fmla="*/ 1980508 h 152"/>
                    <a:gd name="T28" fmla="*/ 3965623 w 436"/>
                    <a:gd name="T29" fmla="*/ 1889459 h 152"/>
                    <a:gd name="T30" fmla="*/ 4035622 w 436"/>
                    <a:gd name="T31" fmla="*/ 1758118 h 152"/>
                    <a:gd name="T32" fmla="*/ 4016573 w 436"/>
                    <a:gd name="T33" fmla="*/ 1682272 h 152"/>
                    <a:gd name="T34" fmla="*/ 3755946 w 436"/>
                    <a:gd name="T35" fmla="*/ 1773393 h 152"/>
                    <a:gd name="T36" fmla="*/ 3721418 w 436"/>
                    <a:gd name="T37" fmla="*/ 1603425 h 152"/>
                    <a:gd name="T38" fmla="*/ 3484221 w 436"/>
                    <a:gd name="T39" fmla="*/ 1773393 h 152"/>
                    <a:gd name="T40" fmla="*/ 3755946 w 436"/>
                    <a:gd name="T41" fmla="*/ 1943551 h 152"/>
                    <a:gd name="T42" fmla="*/ 3581095 w 436"/>
                    <a:gd name="T43" fmla="*/ 2204506 h 152"/>
                    <a:gd name="T44" fmla="*/ 3651161 w 436"/>
                    <a:gd name="T45" fmla="*/ 2374383 h 152"/>
                    <a:gd name="T46" fmla="*/ 3695721 w 436"/>
                    <a:gd name="T47" fmla="*/ 2604781 h 152"/>
                    <a:gd name="T48" fmla="*/ 3625737 w 436"/>
                    <a:gd name="T49" fmla="*/ 2620490 h 152"/>
                    <a:gd name="T50" fmla="*/ 3684765 w 436"/>
                    <a:gd name="T51" fmla="*/ 2711966 h 152"/>
                    <a:gd name="T52" fmla="*/ 3606364 w 436"/>
                    <a:gd name="T53" fmla="*/ 2866059 h 152"/>
                    <a:gd name="T54" fmla="*/ 0 w 436"/>
                    <a:gd name="T55" fmla="*/ 2813387 h 152"/>
                    <a:gd name="T56" fmla="*/ 856633 w 436"/>
                    <a:gd name="T57" fmla="*/ 15291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4" name="Freeform 43">
                  <a:extLst>
                    <a:ext uri="{FF2B5EF4-FFF2-40B4-BE49-F238E27FC236}">
                      <a16:creationId xmlns:a16="http://schemas.microsoft.com/office/drawing/2014/main" id="{AF5465A2-C838-4676-FE6B-52A920DC015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5 h 165"/>
                    <a:gd name="T2" fmla="*/ 15 w 47"/>
                    <a:gd name="T3" fmla="*/ 11 h 165"/>
                    <a:gd name="T4" fmla="*/ 17 w 47"/>
                    <a:gd name="T5" fmla="*/ 6 h 165"/>
                    <a:gd name="T6" fmla="*/ 11 w 47"/>
                    <a:gd name="T7" fmla="*/ 4 h 165"/>
                    <a:gd name="T8" fmla="*/ 17 w 47"/>
                    <a:gd name="T9" fmla="*/ 2 h 165"/>
                    <a:gd name="T10" fmla="*/ 21 w 47"/>
                    <a:gd name="T11" fmla="*/ 0 h 165"/>
                    <a:gd name="T12" fmla="*/ 31 w 47"/>
                    <a:gd name="T13" fmla="*/ 2 h 165"/>
                    <a:gd name="T14" fmla="*/ 47 w 47"/>
                    <a:gd name="T15" fmla="*/ 10 h 165"/>
                    <a:gd name="T16" fmla="*/ 31 w 47"/>
                    <a:gd name="T17" fmla="*/ 11 h 165"/>
                    <a:gd name="T18" fmla="*/ 23 w 47"/>
                    <a:gd name="T19" fmla="*/ 12 h 165"/>
                    <a:gd name="T20" fmla="*/ 21 w 47"/>
                    <a:gd name="T21" fmla="*/ 13 h 165"/>
                    <a:gd name="T22" fmla="*/ 27 w 47"/>
                    <a:gd name="T23" fmla="*/ 13 h 165"/>
                    <a:gd name="T24" fmla="*/ 31 w 47"/>
                    <a:gd name="T25" fmla="*/ 15 h 165"/>
                    <a:gd name="T26" fmla="*/ 13 w 47"/>
                    <a:gd name="T27" fmla="*/ 15 h 165"/>
                    <a:gd name="T28" fmla="*/ 7 w 47"/>
                    <a:gd name="T29" fmla="*/ 15 h 165"/>
                    <a:gd name="T30" fmla="*/ 3 w 47"/>
                    <a:gd name="T31" fmla="*/ 15 h 165"/>
                    <a:gd name="T32" fmla="*/ 5 w 47"/>
                    <a:gd name="T33" fmla="*/ 15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5" name="Freeform 44">
                  <a:extLst>
                    <a:ext uri="{FF2B5EF4-FFF2-40B4-BE49-F238E27FC236}">
                      <a16:creationId xmlns:a16="http://schemas.microsoft.com/office/drawing/2014/main" id="{B17D8320-C5A1-4FC4-8861-43B408B8A156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7 h 103"/>
                    <a:gd name="T2" fmla="*/ 30 w 138"/>
                    <a:gd name="T3" fmla="*/ 5 h 103"/>
                    <a:gd name="T4" fmla="*/ 50 w 138"/>
                    <a:gd name="T5" fmla="*/ 4 h 103"/>
                    <a:gd name="T6" fmla="*/ 54 w 138"/>
                    <a:gd name="T7" fmla="*/ 5 h 103"/>
                    <a:gd name="T8" fmla="*/ 66 w 138"/>
                    <a:gd name="T9" fmla="*/ 6 h 103"/>
                    <a:gd name="T10" fmla="*/ 80 w 138"/>
                    <a:gd name="T11" fmla="*/ 6 h 103"/>
                    <a:gd name="T12" fmla="*/ 116 w 138"/>
                    <a:gd name="T13" fmla="*/ 4 h 103"/>
                    <a:gd name="T14" fmla="*/ 130 w 138"/>
                    <a:gd name="T15" fmla="*/ 2 h 103"/>
                    <a:gd name="T16" fmla="*/ 138 w 138"/>
                    <a:gd name="T17" fmla="*/ 2 h 103"/>
                    <a:gd name="T18" fmla="*/ 106 w 138"/>
                    <a:gd name="T19" fmla="*/ 6 h 103"/>
                    <a:gd name="T20" fmla="*/ 84 w 138"/>
                    <a:gd name="T21" fmla="*/ 7 h 103"/>
                    <a:gd name="T22" fmla="*/ 66 w 138"/>
                    <a:gd name="T23" fmla="*/ 9 h 103"/>
                    <a:gd name="T24" fmla="*/ 48 w 138"/>
                    <a:gd name="T25" fmla="*/ 11 h 103"/>
                    <a:gd name="T26" fmla="*/ 26 w 138"/>
                    <a:gd name="T27" fmla="*/ 10 h 103"/>
                    <a:gd name="T28" fmla="*/ 20 w 138"/>
                    <a:gd name="T29" fmla="*/ 9 h 103"/>
                    <a:gd name="T30" fmla="*/ 22 w 138"/>
                    <a:gd name="T31" fmla="*/ 10 h 103"/>
                    <a:gd name="T32" fmla="*/ 0 w 138"/>
                    <a:gd name="T33" fmla="*/ 10 h 103"/>
                    <a:gd name="T34" fmla="*/ 10 w 138"/>
                    <a:gd name="T35" fmla="*/ 8 h 103"/>
                    <a:gd name="T36" fmla="*/ 26 w 138"/>
                    <a:gd name="T37" fmla="*/ 7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6" name="Freeform 45">
                  <a:extLst>
                    <a:ext uri="{FF2B5EF4-FFF2-40B4-BE49-F238E27FC236}">
                      <a16:creationId xmlns:a16="http://schemas.microsoft.com/office/drawing/2014/main" id="{26793B80-3FEE-34DC-85A3-5569A6FB1CC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47 w 188"/>
                    <a:gd name="T1" fmla="*/ 2 h 214"/>
                    <a:gd name="T2" fmla="*/ 149 w 188"/>
                    <a:gd name="T3" fmla="*/ 2 h 214"/>
                    <a:gd name="T4" fmla="*/ 159 w 188"/>
                    <a:gd name="T5" fmla="*/ 0 h 214"/>
                    <a:gd name="T6" fmla="*/ 171 w 188"/>
                    <a:gd name="T7" fmla="*/ 2 h 214"/>
                    <a:gd name="T8" fmla="*/ 177 w 188"/>
                    <a:gd name="T9" fmla="*/ 5 h 214"/>
                    <a:gd name="T10" fmla="*/ 167 w 188"/>
                    <a:gd name="T11" fmla="*/ 7 h 214"/>
                    <a:gd name="T12" fmla="*/ 159 w 188"/>
                    <a:gd name="T13" fmla="*/ 9 h 214"/>
                    <a:gd name="T14" fmla="*/ 151 w 188"/>
                    <a:gd name="T15" fmla="*/ 14 h 214"/>
                    <a:gd name="T16" fmla="*/ 133 w 188"/>
                    <a:gd name="T17" fmla="*/ 16 h 214"/>
                    <a:gd name="T18" fmla="*/ 109 w 188"/>
                    <a:gd name="T19" fmla="*/ 16 h 214"/>
                    <a:gd name="T20" fmla="*/ 101 w 188"/>
                    <a:gd name="T21" fmla="*/ 14 h 214"/>
                    <a:gd name="T22" fmla="*/ 94 w 188"/>
                    <a:gd name="T23" fmla="*/ 17 h 214"/>
                    <a:gd name="T24" fmla="*/ 90 w 188"/>
                    <a:gd name="T25" fmla="*/ 17 h 214"/>
                    <a:gd name="T26" fmla="*/ 80 w 188"/>
                    <a:gd name="T27" fmla="*/ 16 h 214"/>
                    <a:gd name="T28" fmla="*/ 58 w 188"/>
                    <a:gd name="T29" fmla="*/ 17 h 214"/>
                    <a:gd name="T30" fmla="*/ 76 w 188"/>
                    <a:gd name="T31" fmla="*/ 17 h 214"/>
                    <a:gd name="T32" fmla="*/ 78 w 188"/>
                    <a:gd name="T33" fmla="*/ 19 h 214"/>
                    <a:gd name="T34" fmla="*/ 58 w 188"/>
                    <a:gd name="T35" fmla="*/ 20 h 214"/>
                    <a:gd name="T36" fmla="*/ 34 w 188"/>
                    <a:gd name="T37" fmla="*/ 20 h 214"/>
                    <a:gd name="T38" fmla="*/ 36 w 188"/>
                    <a:gd name="T39" fmla="*/ 17 h 214"/>
                    <a:gd name="T40" fmla="*/ 46 w 188"/>
                    <a:gd name="T41" fmla="*/ 17 h 214"/>
                    <a:gd name="T42" fmla="*/ 34 w 188"/>
                    <a:gd name="T43" fmla="*/ 17 h 214"/>
                    <a:gd name="T44" fmla="*/ 26 w 188"/>
                    <a:gd name="T45" fmla="*/ 20 h 214"/>
                    <a:gd name="T46" fmla="*/ 30 w 188"/>
                    <a:gd name="T47" fmla="*/ 21 h 214"/>
                    <a:gd name="T48" fmla="*/ 14 w 188"/>
                    <a:gd name="T49" fmla="*/ 24 h 214"/>
                    <a:gd name="T50" fmla="*/ 0 w 188"/>
                    <a:gd name="T51" fmla="*/ 25 h 214"/>
                    <a:gd name="T52" fmla="*/ 8 w 188"/>
                    <a:gd name="T53" fmla="*/ 21 h 214"/>
                    <a:gd name="T54" fmla="*/ 0 w 188"/>
                    <a:gd name="T55" fmla="*/ 20 h 214"/>
                    <a:gd name="T56" fmla="*/ 14 w 188"/>
                    <a:gd name="T57" fmla="*/ 17 h 214"/>
                    <a:gd name="T58" fmla="*/ 32 w 188"/>
                    <a:gd name="T59" fmla="*/ 16 h 214"/>
                    <a:gd name="T60" fmla="*/ 44 w 188"/>
                    <a:gd name="T61" fmla="*/ 14 h 214"/>
                    <a:gd name="T62" fmla="*/ 72 w 188"/>
                    <a:gd name="T63" fmla="*/ 14 h 214"/>
                    <a:gd name="T64" fmla="*/ 84 w 188"/>
                    <a:gd name="T65" fmla="*/ 13 h 214"/>
                    <a:gd name="T66" fmla="*/ 103 w 188"/>
                    <a:gd name="T67" fmla="*/ 10 h 214"/>
                    <a:gd name="T68" fmla="*/ 109 w 188"/>
                    <a:gd name="T69" fmla="*/ 11 h 214"/>
                    <a:gd name="T70" fmla="*/ 121 w 188"/>
                    <a:gd name="T71" fmla="*/ 9 h 214"/>
                    <a:gd name="T72" fmla="*/ 139 w 188"/>
                    <a:gd name="T73" fmla="*/ 7 h 214"/>
                    <a:gd name="T74" fmla="*/ 143 w 188"/>
                    <a:gd name="T75" fmla="*/ 5 h 214"/>
                    <a:gd name="T76" fmla="*/ 137 w 188"/>
                    <a:gd name="T77" fmla="*/ 5 h 214"/>
                    <a:gd name="T78" fmla="*/ 141 w 188"/>
                    <a:gd name="T79" fmla="*/ 4 h 214"/>
                    <a:gd name="T80" fmla="*/ 147 w 188"/>
                    <a:gd name="T81" fmla="*/ 2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7" name="Freeform 46">
                  <a:extLst>
                    <a:ext uri="{FF2B5EF4-FFF2-40B4-BE49-F238E27FC236}">
                      <a16:creationId xmlns:a16="http://schemas.microsoft.com/office/drawing/2014/main" id="{3901545D-D187-4EF8-10E6-FDD49EB4364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2 h 13"/>
                    <a:gd name="T2" fmla="*/ 4 w 13"/>
                    <a:gd name="T3" fmla="*/ 2 h 13"/>
                    <a:gd name="T4" fmla="*/ 0 w 13"/>
                    <a:gd name="T5" fmla="*/ 2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8" name="Freeform 47">
                  <a:extLst>
                    <a:ext uri="{FF2B5EF4-FFF2-40B4-BE49-F238E27FC236}">
                      <a16:creationId xmlns:a16="http://schemas.microsoft.com/office/drawing/2014/main" id="{20D60210-45D6-576B-689F-EEA12D68A2DA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23 w 812"/>
                    <a:gd name="T1" fmla="*/ 2 h 564"/>
                    <a:gd name="T2" fmla="*/ 789 w 812"/>
                    <a:gd name="T3" fmla="*/ 9 h 564"/>
                    <a:gd name="T4" fmla="*/ 759 w 812"/>
                    <a:gd name="T5" fmla="*/ 13 h 564"/>
                    <a:gd name="T6" fmla="*/ 733 w 812"/>
                    <a:gd name="T7" fmla="*/ 16 h 564"/>
                    <a:gd name="T8" fmla="*/ 645 w 812"/>
                    <a:gd name="T9" fmla="*/ 20 h 564"/>
                    <a:gd name="T10" fmla="*/ 643 w 812"/>
                    <a:gd name="T11" fmla="*/ 24 h 564"/>
                    <a:gd name="T12" fmla="*/ 615 w 812"/>
                    <a:gd name="T13" fmla="*/ 26 h 564"/>
                    <a:gd name="T14" fmla="*/ 631 w 812"/>
                    <a:gd name="T15" fmla="*/ 20 h 564"/>
                    <a:gd name="T16" fmla="*/ 587 w 812"/>
                    <a:gd name="T17" fmla="*/ 21 h 564"/>
                    <a:gd name="T18" fmla="*/ 567 w 812"/>
                    <a:gd name="T19" fmla="*/ 24 h 564"/>
                    <a:gd name="T20" fmla="*/ 607 w 812"/>
                    <a:gd name="T21" fmla="*/ 32 h 564"/>
                    <a:gd name="T22" fmla="*/ 605 w 812"/>
                    <a:gd name="T23" fmla="*/ 41 h 564"/>
                    <a:gd name="T24" fmla="*/ 553 w 812"/>
                    <a:gd name="T25" fmla="*/ 46 h 564"/>
                    <a:gd name="T26" fmla="*/ 533 w 812"/>
                    <a:gd name="T27" fmla="*/ 43 h 564"/>
                    <a:gd name="T28" fmla="*/ 493 w 812"/>
                    <a:gd name="T29" fmla="*/ 39 h 564"/>
                    <a:gd name="T30" fmla="*/ 473 w 812"/>
                    <a:gd name="T31" fmla="*/ 39 h 564"/>
                    <a:gd name="T32" fmla="*/ 461 w 812"/>
                    <a:gd name="T33" fmla="*/ 44 h 564"/>
                    <a:gd name="T34" fmla="*/ 511 w 812"/>
                    <a:gd name="T35" fmla="*/ 52 h 564"/>
                    <a:gd name="T36" fmla="*/ 521 w 812"/>
                    <a:gd name="T37" fmla="*/ 58 h 564"/>
                    <a:gd name="T38" fmla="*/ 537 w 812"/>
                    <a:gd name="T39" fmla="*/ 62 h 564"/>
                    <a:gd name="T40" fmla="*/ 503 w 812"/>
                    <a:gd name="T41" fmla="*/ 61 h 564"/>
                    <a:gd name="T42" fmla="*/ 481 w 812"/>
                    <a:gd name="T43" fmla="*/ 57 h 564"/>
                    <a:gd name="T44" fmla="*/ 433 w 812"/>
                    <a:gd name="T45" fmla="*/ 47 h 564"/>
                    <a:gd name="T46" fmla="*/ 437 w 812"/>
                    <a:gd name="T47" fmla="*/ 34 h 564"/>
                    <a:gd name="T48" fmla="*/ 433 w 812"/>
                    <a:gd name="T49" fmla="*/ 29 h 564"/>
                    <a:gd name="T50" fmla="*/ 423 w 812"/>
                    <a:gd name="T51" fmla="*/ 32 h 564"/>
                    <a:gd name="T52" fmla="*/ 386 w 812"/>
                    <a:gd name="T53" fmla="*/ 29 h 564"/>
                    <a:gd name="T54" fmla="*/ 360 w 812"/>
                    <a:gd name="T55" fmla="*/ 19 h 564"/>
                    <a:gd name="T56" fmla="*/ 330 w 812"/>
                    <a:gd name="T57" fmla="*/ 19 h 564"/>
                    <a:gd name="T58" fmla="*/ 288 w 812"/>
                    <a:gd name="T59" fmla="*/ 20 h 564"/>
                    <a:gd name="T60" fmla="*/ 242 w 812"/>
                    <a:gd name="T61" fmla="*/ 26 h 564"/>
                    <a:gd name="T62" fmla="*/ 196 w 812"/>
                    <a:gd name="T63" fmla="*/ 29 h 564"/>
                    <a:gd name="T64" fmla="*/ 184 w 812"/>
                    <a:gd name="T65" fmla="*/ 31 h 564"/>
                    <a:gd name="T66" fmla="*/ 160 w 812"/>
                    <a:gd name="T67" fmla="*/ 36 h 564"/>
                    <a:gd name="T68" fmla="*/ 152 w 812"/>
                    <a:gd name="T69" fmla="*/ 39 h 564"/>
                    <a:gd name="T70" fmla="*/ 128 w 812"/>
                    <a:gd name="T71" fmla="*/ 45 h 564"/>
                    <a:gd name="T72" fmla="*/ 94 w 812"/>
                    <a:gd name="T73" fmla="*/ 43 h 564"/>
                    <a:gd name="T74" fmla="*/ 66 w 812"/>
                    <a:gd name="T75" fmla="*/ 29 h 564"/>
                    <a:gd name="T76" fmla="*/ 72 w 812"/>
                    <a:gd name="T77" fmla="*/ 17 h 564"/>
                    <a:gd name="T78" fmla="*/ 44 w 812"/>
                    <a:gd name="T79" fmla="*/ 20 h 564"/>
                    <a:gd name="T80" fmla="*/ 20 w 812"/>
                    <a:gd name="T81" fmla="*/ 16 h 564"/>
                    <a:gd name="T82" fmla="*/ 24 w 812"/>
                    <a:gd name="T83" fmla="*/ 16 h 564"/>
                    <a:gd name="T84" fmla="*/ 0 w 812"/>
                    <a:gd name="T85" fmla="*/ 11 h 564"/>
                    <a:gd name="T86" fmla="*/ 809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9" name="Freeform 48">
                  <a:extLst>
                    <a:ext uri="{FF2B5EF4-FFF2-40B4-BE49-F238E27FC236}">
                      <a16:creationId xmlns:a16="http://schemas.microsoft.com/office/drawing/2014/main" id="{95C791FA-CAD7-6CB9-2EAD-440D7D0A8367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3 h 85"/>
                    <a:gd name="T2" fmla="*/ 28 w 43"/>
                    <a:gd name="T3" fmla="*/ 3 h 85"/>
                    <a:gd name="T4" fmla="*/ 61 w 43"/>
                    <a:gd name="T5" fmla="*/ 5 h 85"/>
                    <a:gd name="T6" fmla="*/ 30 w 43"/>
                    <a:gd name="T7" fmla="*/ 11 h 85"/>
                    <a:gd name="T8" fmla="*/ 1 w 43"/>
                    <a:gd name="T9" fmla="*/ 9 h 85"/>
                    <a:gd name="T10" fmla="*/ 7 w 43"/>
                    <a:gd name="T11" fmla="*/ 3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0" name="Freeform 49">
                  <a:extLst>
                    <a:ext uri="{FF2B5EF4-FFF2-40B4-BE49-F238E27FC236}">
                      <a16:creationId xmlns:a16="http://schemas.microsoft.com/office/drawing/2014/main" id="{ED0414BD-B043-A592-51D7-E1AF62F10DA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2 h 74"/>
                    <a:gd name="T2" fmla="*/ 18 w 44"/>
                    <a:gd name="T3" fmla="*/ 2 h 74"/>
                    <a:gd name="T4" fmla="*/ 27 w 44"/>
                    <a:gd name="T5" fmla="*/ 2 h 74"/>
                    <a:gd name="T6" fmla="*/ 25 w 44"/>
                    <a:gd name="T7" fmla="*/ 2 h 74"/>
                    <a:gd name="T8" fmla="*/ 11 w 44"/>
                    <a:gd name="T9" fmla="*/ 6 h 74"/>
                    <a:gd name="T10" fmla="*/ 7 w 44"/>
                    <a:gd name="T11" fmla="*/ 5 h 74"/>
                    <a:gd name="T12" fmla="*/ 3 w 44"/>
                    <a:gd name="T13" fmla="*/ 3 h 74"/>
                    <a:gd name="T14" fmla="*/ 11 w 44"/>
                    <a:gd name="T15" fmla="*/ 2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1" name="Freeform 50">
                  <a:extLst>
                    <a:ext uri="{FF2B5EF4-FFF2-40B4-BE49-F238E27FC236}">
                      <a16:creationId xmlns:a16="http://schemas.microsoft.com/office/drawing/2014/main" id="{65697BA0-8BD9-CBE7-A066-58F0ADB8485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2 h 30"/>
                    <a:gd name="T2" fmla="*/ 5 w 20"/>
                    <a:gd name="T3" fmla="*/ 2 h 30"/>
                    <a:gd name="T4" fmla="*/ 7 w 20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2" name="Freeform 51">
                  <a:extLst>
                    <a:ext uri="{FF2B5EF4-FFF2-40B4-BE49-F238E27FC236}">
                      <a16:creationId xmlns:a16="http://schemas.microsoft.com/office/drawing/2014/main" id="{597CEC34-3545-A68D-8BEC-487C546479F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38164 w 682"/>
                    <a:gd name="T1" fmla="*/ 59508 h 557"/>
                    <a:gd name="T2" fmla="*/ 38545 w 682"/>
                    <a:gd name="T3" fmla="*/ 57870 h 557"/>
                    <a:gd name="T4" fmla="*/ 39676 w 682"/>
                    <a:gd name="T5" fmla="*/ 52991 h 557"/>
                    <a:gd name="T6" fmla="*/ 24540 w 682"/>
                    <a:gd name="T7" fmla="*/ 36767 h 557"/>
                    <a:gd name="T8" fmla="*/ 22387 w 682"/>
                    <a:gd name="T9" fmla="*/ 44379 h 557"/>
                    <a:gd name="T10" fmla="*/ 24047 w 682"/>
                    <a:gd name="T11" fmla="*/ 71287 h 557"/>
                    <a:gd name="T12" fmla="*/ 22387 w 682"/>
                    <a:gd name="T13" fmla="*/ 63377 h 557"/>
                    <a:gd name="T14" fmla="*/ 19212 w 682"/>
                    <a:gd name="T15" fmla="*/ 56371 h 557"/>
                    <a:gd name="T16" fmla="*/ 19452 w 682"/>
                    <a:gd name="T17" fmla="*/ 52991 h 557"/>
                    <a:gd name="T18" fmla="*/ 19633 w 682"/>
                    <a:gd name="T19" fmla="*/ 50592 h 557"/>
                    <a:gd name="T20" fmla="*/ 17451 w 682"/>
                    <a:gd name="T21" fmla="*/ 48114 h 557"/>
                    <a:gd name="T22" fmla="*/ 15401 w 682"/>
                    <a:gd name="T23" fmla="*/ 44379 h 557"/>
                    <a:gd name="T24" fmla="*/ 11726 w 682"/>
                    <a:gd name="T25" fmla="*/ 45365 h 557"/>
                    <a:gd name="T26" fmla="*/ 10038 w 682"/>
                    <a:gd name="T27" fmla="*/ 46820 h 557"/>
                    <a:gd name="T28" fmla="*/ 6187 w 682"/>
                    <a:gd name="T29" fmla="*/ 46820 h 557"/>
                    <a:gd name="T30" fmla="*/ 1761 w 682"/>
                    <a:gd name="T31" fmla="*/ 40023 h 557"/>
                    <a:gd name="T32" fmla="*/ 866 w 682"/>
                    <a:gd name="T33" fmla="*/ 37910 h 557"/>
                    <a:gd name="T34" fmla="*/ 0 w 682"/>
                    <a:gd name="T35" fmla="*/ 33800 h 557"/>
                    <a:gd name="T36" fmla="*/ 1918 w 682"/>
                    <a:gd name="T37" fmla="*/ 27344 h 557"/>
                    <a:gd name="T38" fmla="*/ 2554 w 682"/>
                    <a:gd name="T39" fmla="*/ 23191 h 557"/>
                    <a:gd name="T40" fmla="*/ 4050 w 682"/>
                    <a:gd name="T41" fmla="*/ 18287 h 557"/>
                    <a:gd name="T42" fmla="*/ 6459 w 682"/>
                    <a:gd name="T43" fmla="*/ 14842 h 557"/>
                    <a:gd name="T44" fmla="*/ 13292 w 682"/>
                    <a:gd name="T45" fmla="*/ 8602 h 557"/>
                    <a:gd name="T46" fmla="*/ 17451 w 682"/>
                    <a:gd name="T47" fmla="*/ 3868 h 557"/>
                    <a:gd name="T48" fmla="*/ 20458 w 682"/>
                    <a:gd name="T49" fmla="*/ 740 h 557"/>
                    <a:gd name="T50" fmla="*/ 28805 w 682"/>
                    <a:gd name="T51" fmla="*/ 274 h 557"/>
                    <a:gd name="T52" fmla="*/ 31556 w 682"/>
                    <a:gd name="T53" fmla="*/ 0 h 557"/>
                    <a:gd name="T54" fmla="*/ 30447 w 682"/>
                    <a:gd name="T55" fmla="*/ 4327 h 557"/>
                    <a:gd name="T56" fmla="*/ 35140 w 682"/>
                    <a:gd name="T57" fmla="*/ 10820 h 557"/>
                    <a:gd name="T58" fmla="*/ 39447 w 682"/>
                    <a:gd name="T59" fmla="*/ 9493 h 557"/>
                    <a:gd name="T60" fmla="*/ 41957 w 682"/>
                    <a:gd name="T61" fmla="*/ 10459 h 557"/>
                    <a:gd name="T62" fmla="*/ 44328 w 682"/>
                    <a:gd name="T63" fmla="*/ 12458 h 557"/>
                    <a:gd name="T64" fmla="*/ 45398 w 682"/>
                    <a:gd name="T65" fmla="*/ 24110 h 557"/>
                    <a:gd name="T66" fmla="*/ 45398 w 682"/>
                    <a:gd name="T67" fmla="*/ 30789 h 557"/>
                    <a:gd name="T68" fmla="*/ 47489 w 682"/>
                    <a:gd name="T69" fmla="*/ 36305 h 557"/>
                    <a:gd name="T70" fmla="*/ 51202 w 682"/>
                    <a:gd name="T71" fmla="*/ 38474 h 557"/>
                    <a:gd name="T72" fmla="*/ 53927 w 682"/>
                    <a:gd name="T73" fmla="*/ 37910 h 557"/>
                    <a:gd name="T74" fmla="*/ 52658 w 682"/>
                    <a:gd name="T75" fmla="*/ 43636 h 557"/>
                    <a:gd name="T76" fmla="*/ 47489 w 682"/>
                    <a:gd name="T77" fmla="*/ 52245 h 557"/>
                    <a:gd name="T78" fmla="*/ 43486 w 682"/>
                    <a:gd name="T79" fmla="*/ 62226 h 557"/>
                    <a:gd name="T80" fmla="*/ 44111 w 682"/>
                    <a:gd name="T81" fmla="*/ 65179 h 557"/>
                    <a:gd name="T82" fmla="*/ 34494 w 682"/>
                    <a:gd name="T83" fmla="*/ 71287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3" name="Freeform 52">
                  <a:extLst>
                    <a:ext uri="{FF2B5EF4-FFF2-40B4-BE49-F238E27FC236}">
                      <a16:creationId xmlns:a16="http://schemas.microsoft.com/office/drawing/2014/main" id="{2E150B8C-26F6-9674-16E3-EA7AF119F066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19006 w 257"/>
                    <a:gd name="T1" fmla="*/ 44951 h 347"/>
                    <a:gd name="T2" fmla="*/ 18211 w 257"/>
                    <a:gd name="T3" fmla="*/ 38973 h 347"/>
                    <a:gd name="T4" fmla="*/ 17001 w 257"/>
                    <a:gd name="T5" fmla="*/ 37314 h 347"/>
                    <a:gd name="T6" fmla="*/ 16870 w 257"/>
                    <a:gd name="T7" fmla="*/ 34932 h 347"/>
                    <a:gd name="T8" fmla="*/ 16367 w 257"/>
                    <a:gd name="T9" fmla="*/ 32912 h 347"/>
                    <a:gd name="T10" fmla="*/ 16367 w 257"/>
                    <a:gd name="T11" fmla="*/ 29650 h 347"/>
                    <a:gd name="T12" fmla="*/ 16225 w 257"/>
                    <a:gd name="T13" fmla="*/ 27713 h 347"/>
                    <a:gd name="T14" fmla="*/ 17837 w 257"/>
                    <a:gd name="T15" fmla="*/ 26174 h 347"/>
                    <a:gd name="T16" fmla="*/ 20112 w 257"/>
                    <a:gd name="T17" fmla="*/ 25593 h 347"/>
                    <a:gd name="T18" fmla="*/ 20112 w 257"/>
                    <a:gd name="T19" fmla="*/ 17677 h 347"/>
                    <a:gd name="T20" fmla="*/ 4218 w 257"/>
                    <a:gd name="T21" fmla="*/ 12434 h 347"/>
                    <a:gd name="T22" fmla="*/ 2531 w 257"/>
                    <a:gd name="T23" fmla="*/ 12719 h 347"/>
                    <a:gd name="T24" fmla="*/ 1284 w 257"/>
                    <a:gd name="T25" fmla="*/ 13225 h 347"/>
                    <a:gd name="T26" fmla="*/ 0 w 257"/>
                    <a:gd name="T27" fmla="*/ 19350 h 347"/>
                    <a:gd name="T28" fmla="*/ 7254 w 257"/>
                    <a:gd name="T29" fmla="*/ 44817 h 347"/>
                    <a:gd name="T30" fmla="*/ 19006 w 257"/>
                    <a:gd name="T31" fmla="*/ 44951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4" name="Freeform 53">
                  <a:extLst>
                    <a:ext uri="{FF2B5EF4-FFF2-40B4-BE49-F238E27FC236}">
                      <a16:creationId xmlns:a16="http://schemas.microsoft.com/office/drawing/2014/main" id="{C053DAF1-691F-3B08-1F2E-618C68404E6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2 h 37"/>
                    <a:gd name="T2" fmla="*/ 3 w 19"/>
                    <a:gd name="T3" fmla="*/ 2 h 37"/>
                    <a:gd name="T4" fmla="*/ 3 w 19"/>
                    <a:gd name="T5" fmla="*/ 2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5" name="Freeform 54">
                  <a:extLst>
                    <a:ext uri="{FF2B5EF4-FFF2-40B4-BE49-F238E27FC236}">
                      <a16:creationId xmlns:a16="http://schemas.microsoft.com/office/drawing/2014/main" id="{1F2C88AE-8D7A-5AB0-D712-42C74AF53E5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3 h 20"/>
                    <a:gd name="T2" fmla="*/ 11 w 22"/>
                    <a:gd name="T3" fmla="*/ 0 h 20"/>
                    <a:gd name="T4" fmla="*/ 11 w 22"/>
                    <a:gd name="T5" fmla="*/ 3 h 20"/>
                    <a:gd name="T6" fmla="*/ 8 w 22"/>
                    <a:gd name="T7" fmla="*/ 3 h 20"/>
                    <a:gd name="T8" fmla="*/ 11 w 22"/>
                    <a:gd name="T9" fmla="*/ 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6" name="Freeform 55">
                  <a:extLst>
                    <a:ext uri="{FF2B5EF4-FFF2-40B4-BE49-F238E27FC236}">
                      <a16:creationId xmlns:a16="http://schemas.microsoft.com/office/drawing/2014/main" id="{A1EC221E-4CFA-C2F1-82DA-6A3C67EF8D7A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2 h 30"/>
                    <a:gd name="T2" fmla="*/ 43 w 57"/>
                    <a:gd name="T3" fmla="*/ 2 h 30"/>
                    <a:gd name="T4" fmla="*/ 47 w 57"/>
                    <a:gd name="T5" fmla="*/ 2 h 30"/>
                    <a:gd name="T6" fmla="*/ 24 w 57"/>
                    <a:gd name="T7" fmla="*/ 2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7" name="Freeform 56">
                  <a:extLst>
                    <a:ext uri="{FF2B5EF4-FFF2-40B4-BE49-F238E27FC236}">
                      <a16:creationId xmlns:a16="http://schemas.microsoft.com/office/drawing/2014/main" id="{E5AAC22D-ED4A-5162-D0D2-7B2D316A8DB2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62 w 693"/>
                    <a:gd name="T1" fmla="*/ 50 h 696"/>
                    <a:gd name="T2" fmla="*/ 382 w 693"/>
                    <a:gd name="T3" fmla="*/ 49 h 696"/>
                    <a:gd name="T4" fmla="*/ 314 w 693"/>
                    <a:gd name="T5" fmla="*/ 46 h 696"/>
                    <a:gd name="T6" fmla="*/ 254 w 693"/>
                    <a:gd name="T7" fmla="*/ 43 h 696"/>
                    <a:gd name="T8" fmla="*/ 226 w 693"/>
                    <a:gd name="T9" fmla="*/ 46 h 696"/>
                    <a:gd name="T10" fmla="*/ 250 w 693"/>
                    <a:gd name="T11" fmla="*/ 47 h 696"/>
                    <a:gd name="T12" fmla="*/ 282 w 693"/>
                    <a:gd name="T13" fmla="*/ 51 h 696"/>
                    <a:gd name="T14" fmla="*/ 310 w 693"/>
                    <a:gd name="T15" fmla="*/ 52 h 696"/>
                    <a:gd name="T16" fmla="*/ 322 w 693"/>
                    <a:gd name="T17" fmla="*/ 58 h 696"/>
                    <a:gd name="T18" fmla="*/ 302 w 693"/>
                    <a:gd name="T19" fmla="*/ 60 h 696"/>
                    <a:gd name="T20" fmla="*/ 250 w 693"/>
                    <a:gd name="T21" fmla="*/ 68 h 696"/>
                    <a:gd name="T22" fmla="*/ 214 w 693"/>
                    <a:gd name="T23" fmla="*/ 68 h 696"/>
                    <a:gd name="T24" fmla="*/ 97 w 693"/>
                    <a:gd name="T25" fmla="*/ 76 h 696"/>
                    <a:gd name="T26" fmla="*/ 77 w 693"/>
                    <a:gd name="T27" fmla="*/ 68 h 696"/>
                    <a:gd name="T28" fmla="*/ 45 w 693"/>
                    <a:gd name="T29" fmla="*/ 57 h 696"/>
                    <a:gd name="T30" fmla="*/ 33 w 693"/>
                    <a:gd name="T31" fmla="*/ 49 h 696"/>
                    <a:gd name="T32" fmla="*/ 53 w 693"/>
                    <a:gd name="T33" fmla="*/ 38 h 696"/>
                    <a:gd name="T34" fmla="*/ 17 w 693"/>
                    <a:gd name="T35" fmla="*/ 43 h 696"/>
                    <a:gd name="T36" fmla="*/ 81 w 693"/>
                    <a:gd name="T37" fmla="*/ 31 h 696"/>
                    <a:gd name="T38" fmla="*/ 113 w 693"/>
                    <a:gd name="T39" fmla="*/ 23 h 696"/>
                    <a:gd name="T40" fmla="*/ 37 w 693"/>
                    <a:gd name="T41" fmla="*/ 23 h 696"/>
                    <a:gd name="T42" fmla="*/ 1 w 693"/>
                    <a:gd name="T43" fmla="*/ 20 h 696"/>
                    <a:gd name="T44" fmla="*/ 25 w 693"/>
                    <a:gd name="T45" fmla="*/ 16 h 696"/>
                    <a:gd name="T46" fmla="*/ 97 w 693"/>
                    <a:gd name="T47" fmla="*/ 13 h 696"/>
                    <a:gd name="T48" fmla="*/ 210 w 693"/>
                    <a:gd name="T49" fmla="*/ 13 h 696"/>
                    <a:gd name="T50" fmla="*/ 218 w 693"/>
                    <a:gd name="T51" fmla="*/ 7 h 696"/>
                    <a:gd name="T52" fmla="*/ 250 w 693"/>
                    <a:gd name="T53" fmla="*/ 0 h 696"/>
                    <a:gd name="T54" fmla="*/ 346 w 693"/>
                    <a:gd name="T55" fmla="*/ 5 h 696"/>
                    <a:gd name="T56" fmla="*/ 318 w 693"/>
                    <a:gd name="T57" fmla="*/ 9 h 696"/>
                    <a:gd name="T58" fmla="*/ 290 w 693"/>
                    <a:gd name="T59" fmla="*/ 20 h 696"/>
                    <a:gd name="T60" fmla="*/ 350 w 693"/>
                    <a:gd name="T61" fmla="*/ 20 h 696"/>
                    <a:gd name="T62" fmla="*/ 362 w 693"/>
                    <a:gd name="T63" fmla="*/ 15 h 696"/>
                    <a:gd name="T64" fmla="*/ 406 w 693"/>
                    <a:gd name="T65" fmla="*/ 11 h 696"/>
                    <a:gd name="T66" fmla="*/ 486 w 693"/>
                    <a:gd name="T67" fmla="*/ 9 h 696"/>
                    <a:gd name="T68" fmla="*/ 513 w 693"/>
                    <a:gd name="T69" fmla="*/ 6 h 696"/>
                    <a:gd name="T70" fmla="*/ 519 w 693"/>
                    <a:gd name="T71" fmla="*/ 50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8" name="Freeform 57">
                  <a:extLst>
                    <a:ext uri="{FF2B5EF4-FFF2-40B4-BE49-F238E27FC236}">
                      <a16:creationId xmlns:a16="http://schemas.microsoft.com/office/drawing/2014/main" id="{905E8513-8496-D886-3163-375D289DE61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65653 w 931"/>
                    <a:gd name="T1" fmla="*/ 0 h 149"/>
                    <a:gd name="T2" fmla="*/ 11401 w 931"/>
                    <a:gd name="T3" fmla="*/ 3779 h 149"/>
                    <a:gd name="T4" fmla="*/ 7210 w 931"/>
                    <a:gd name="T5" fmla="*/ 5422 h 149"/>
                    <a:gd name="T6" fmla="*/ 4926 w 931"/>
                    <a:gd name="T7" fmla="*/ 5422 h 149"/>
                    <a:gd name="T8" fmla="*/ 1763 w 931"/>
                    <a:gd name="T9" fmla="*/ 10052 h 149"/>
                    <a:gd name="T10" fmla="*/ 0 w 931"/>
                    <a:gd name="T11" fmla="*/ 13654 h 149"/>
                    <a:gd name="T12" fmla="*/ 4701 w 931"/>
                    <a:gd name="T13" fmla="*/ 15011 h 149"/>
                    <a:gd name="T14" fmla="*/ 7701 w 931"/>
                    <a:gd name="T15" fmla="*/ 12464 h 149"/>
                    <a:gd name="T16" fmla="*/ 8615 w 931"/>
                    <a:gd name="T17" fmla="*/ 10980 h 149"/>
                    <a:gd name="T18" fmla="*/ 13320 w 931"/>
                    <a:gd name="T19" fmla="*/ 6772 h 149"/>
                    <a:gd name="T20" fmla="*/ 17114 w 931"/>
                    <a:gd name="T21" fmla="*/ 6012 h 149"/>
                    <a:gd name="T22" fmla="*/ 18896 w 931"/>
                    <a:gd name="T23" fmla="*/ 12199 h 149"/>
                    <a:gd name="T24" fmla="*/ 14975 w 931"/>
                    <a:gd name="T25" fmla="*/ 14266 h 149"/>
                    <a:gd name="T26" fmla="*/ 18375 w 931"/>
                    <a:gd name="T27" fmla="*/ 14753 h 149"/>
                    <a:gd name="T28" fmla="*/ 19898 w 931"/>
                    <a:gd name="T29" fmla="*/ 11715 h 149"/>
                    <a:gd name="T30" fmla="*/ 21186 w 931"/>
                    <a:gd name="T31" fmla="*/ 11978 h 149"/>
                    <a:gd name="T32" fmla="*/ 20139 w 931"/>
                    <a:gd name="T33" fmla="*/ 7052 h 149"/>
                    <a:gd name="T34" fmla="*/ 21186 w 931"/>
                    <a:gd name="T35" fmla="*/ 5772 h 149"/>
                    <a:gd name="T36" fmla="*/ 22023 w 931"/>
                    <a:gd name="T37" fmla="*/ 11468 h 149"/>
                    <a:gd name="T38" fmla="*/ 21186 w 931"/>
                    <a:gd name="T39" fmla="*/ 14753 h 149"/>
                    <a:gd name="T40" fmla="*/ 23608 w 931"/>
                    <a:gd name="T41" fmla="*/ 16934 h 149"/>
                    <a:gd name="T42" fmla="*/ 23790 w 931"/>
                    <a:gd name="T43" fmla="*/ 11978 h 149"/>
                    <a:gd name="T44" fmla="*/ 26365 w 931"/>
                    <a:gd name="T45" fmla="*/ 13402 h 149"/>
                    <a:gd name="T46" fmla="*/ 30415 w 931"/>
                    <a:gd name="T47" fmla="*/ 9562 h 149"/>
                    <a:gd name="T48" fmla="*/ 32573 w 931"/>
                    <a:gd name="T49" fmla="*/ 6499 h 149"/>
                    <a:gd name="T50" fmla="*/ 34992 w 931"/>
                    <a:gd name="T51" fmla="*/ 7259 h 149"/>
                    <a:gd name="T52" fmla="*/ 36221 w 931"/>
                    <a:gd name="T53" fmla="*/ 6499 h 149"/>
                    <a:gd name="T54" fmla="*/ 34324 w 931"/>
                    <a:gd name="T55" fmla="*/ 5772 h 149"/>
                    <a:gd name="T56" fmla="*/ 37761 w 931"/>
                    <a:gd name="T57" fmla="*/ 4529 h 149"/>
                    <a:gd name="T58" fmla="*/ 43304 w 931"/>
                    <a:gd name="T59" fmla="*/ 7052 h 149"/>
                    <a:gd name="T60" fmla="*/ 46261 w 931"/>
                    <a:gd name="T61" fmla="*/ 5422 h 149"/>
                    <a:gd name="T62" fmla="*/ 46463 w 931"/>
                    <a:gd name="T63" fmla="*/ 8234 h 149"/>
                    <a:gd name="T64" fmla="*/ 45218 w 931"/>
                    <a:gd name="T65" fmla="*/ 13145 h 149"/>
                    <a:gd name="T66" fmla="*/ 48674 w 931"/>
                    <a:gd name="T67" fmla="*/ 11468 h 149"/>
                    <a:gd name="T68" fmla="*/ 49674 w 931"/>
                    <a:gd name="T69" fmla="*/ 10485 h 149"/>
                    <a:gd name="T70" fmla="*/ 51607 w 931"/>
                    <a:gd name="T71" fmla="*/ 7935 h 149"/>
                    <a:gd name="T72" fmla="*/ 63211 w 931"/>
                    <a:gd name="T73" fmla="*/ 10980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9" name="Freeform 58">
                  <a:extLst>
                    <a:ext uri="{FF2B5EF4-FFF2-40B4-BE49-F238E27FC236}">
                      <a16:creationId xmlns:a16="http://schemas.microsoft.com/office/drawing/2014/main" id="{8B2FF402-84F3-EE84-C26B-D964935ECA5A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4 h 30"/>
                    <a:gd name="T2" fmla="*/ 20 w 31"/>
                    <a:gd name="T3" fmla="*/ 0 h 30"/>
                    <a:gd name="T4" fmla="*/ 15 w 31"/>
                    <a:gd name="T5" fmla="*/ 3 h 30"/>
                    <a:gd name="T6" fmla="*/ 3 w 31"/>
                    <a:gd name="T7" fmla="*/ 4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0" name="Freeform 59">
                  <a:extLst>
                    <a:ext uri="{FF2B5EF4-FFF2-40B4-BE49-F238E27FC236}">
                      <a16:creationId xmlns:a16="http://schemas.microsoft.com/office/drawing/2014/main" id="{FBE43472-EB51-1FEE-0E57-B9D957FD8B0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5 h 32"/>
                    <a:gd name="T2" fmla="*/ 33 w 44"/>
                    <a:gd name="T3" fmla="*/ 0 h 32"/>
                    <a:gd name="T4" fmla="*/ 49 w 44"/>
                    <a:gd name="T5" fmla="*/ 3 h 32"/>
                    <a:gd name="T6" fmla="*/ 6 w 44"/>
                    <a:gd name="T7" fmla="*/ 5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1" name="Freeform 60">
                  <a:extLst>
                    <a:ext uri="{FF2B5EF4-FFF2-40B4-BE49-F238E27FC236}">
                      <a16:creationId xmlns:a16="http://schemas.microsoft.com/office/drawing/2014/main" id="{5D87A3DF-079C-20EE-B8E5-70F3882FF1A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2 h 18"/>
                    <a:gd name="T2" fmla="*/ 25 w 76"/>
                    <a:gd name="T3" fmla="*/ 2 h 18"/>
                    <a:gd name="T4" fmla="*/ 37 w 76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2" name="Freeform 61">
                  <a:extLst>
                    <a:ext uri="{FF2B5EF4-FFF2-40B4-BE49-F238E27FC236}">
                      <a16:creationId xmlns:a16="http://schemas.microsoft.com/office/drawing/2014/main" id="{6490BF63-9069-953A-C3B8-891EB55E845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3 h 44"/>
                    <a:gd name="T2" fmla="*/ 12 w 42"/>
                    <a:gd name="T3" fmla="*/ 3 h 44"/>
                    <a:gd name="T4" fmla="*/ 0 w 42"/>
                    <a:gd name="T5" fmla="*/ 3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3" name="Freeform 62">
                  <a:extLst>
                    <a:ext uri="{FF2B5EF4-FFF2-40B4-BE49-F238E27FC236}">
                      <a16:creationId xmlns:a16="http://schemas.microsoft.com/office/drawing/2014/main" id="{1C7CD924-BDFC-F9AD-ED80-48B687B870F2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 h 30"/>
                    <a:gd name="T2" fmla="*/ 61 w 31"/>
                    <a:gd name="T3" fmla="*/ 2 h 30"/>
                    <a:gd name="T4" fmla="*/ 7 w 31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63">
                <a:extLst>
                  <a:ext uri="{FF2B5EF4-FFF2-40B4-BE49-F238E27FC236}">
                    <a16:creationId xmlns:a16="http://schemas.microsoft.com/office/drawing/2014/main" id="{D577A1B8-C973-F1E5-7DBF-8450FC2AE35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5" name="Line 64">
                  <a:extLst>
                    <a:ext uri="{FF2B5EF4-FFF2-40B4-BE49-F238E27FC236}">
                      <a16:creationId xmlns:a16="http://schemas.microsoft.com/office/drawing/2014/main" id="{671E3D62-DD68-DD0A-86D1-19C5EB7263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65">
                  <a:extLst>
                    <a:ext uri="{FF2B5EF4-FFF2-40B4-BE49-F238E27FC236}">
                      <a16:creationId xmlns:a16="http://schemas.microsoft.com/office/drawing/2014/main" id="{7544CE55-716E-23F4-7EC8-6C77531B8E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66">
                  <a:extLst>
                    <a:ext uri="{FF2B5EF4-FFF2-40B4-BE49-F238E27FC236}">
                      <a16:creationId xmlns:a16="http://schemas.microsoft.com/office/drawing/2014/main" id="{16FCF2BD-52CB-CCEC-D539-6B2189701C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67">
                  <a:extLst>
                    <a:ext uri="{FF2B5EF4-FFF2-40B4-BE49-F238E27FC236}">
                      <a16:creationId xmlns:a16="http://schemas.microsoft.com/office/drawing/2014/main" id="{2E766CA7-6248-C69E-B74F-198F59AFF3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68">
                  <a:extLst>
                    <a:ext uri="{FF2B5EF4-FFF2-40B4-BE49-F238E27FC236}">
                      <a16:creationId xmlns:a16="http://schemas.microsoft.com/office/drawing/2014/main" id="{CAEB94DC-88A5-1DFB-39D7-F549B68B45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69">
                  <a:extLst>
                    <a:ext uri="{FF2B5EF4-FFF2-40B4-BE49-F238E27FC236}">
                      <a16:creationId xmlns:a16="http://schemas.microsoft.com/office/drawing/2014/main" id="{0DA22D82-71B0-7459-8D75-60CAF66F8B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70">
                  <a:extLst>
                    <a:ext uri="{FF2B5EF4-FFF2-40B4-BE49-F238E27FC236}">
                      <a16:creationId xmlns:a16="http://schemas.microsoft.com/office/drawing/2014/main" id="{B043B0B1-56B2-06CF-30F2-985E5CC936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71">
                  <a:extLst>
                    <a:ext uri="{FF2B5EF4-FFF2-40B4-BE49-F238E27FC236}">
                      <a16:creationId xmlns:a16="http://schemas.microsoft.com/office/drawing/2014/main" id="{56A70009-D12D-5658-1581-4AD9CA73E9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72">
                  <a:extLst>
                    <a:ext uri="{FF2B5EF4-FFF2-40B4-BE49-F238E27FC236}">
                      <a16:creationId xmlns:a16="http://schemas.microsoft.com/office/drawing/2014/main" id="{2A1AE92A-FB85-AC58-40F4-80BA228754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73">
                  <a:extLst>
                    <a:ext uri="{FF2B5EF4-FFF2-40B4-BE49-F238E27FC236}">
                      <a16:creationId xmlns:a16="http://schemas.microsoft.com/office/drawing/2014/main" id="{0AF3E2C6-F12B-3E73-E756-26B4F79B8D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74">
                  <a:extLst>
                    <a:ext uri="{FF2B5EF4-FFF2-40B4-BE49-F238E27FC236}">
                      <a16:creationId xmlns:a16="http://schemas.microsoft.com/office/drawing/2014/main" id="{FFE5747B-4CF3-28EC-5C6B-19A5C351CD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75">
                <a:extLst>
                  <a:ext uri="{FF2B5EF4-FFF2-40B4-BE49-F238E27FC236}">
                    <a16:creationId xmlns:a16="http://schemas.microsoft.com/office/drawing/2014/main" id="{CAE11B77-C979-752B-0155-9180AA26F69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0" name="Line 76">
                  <a:extLst>
                    <a:ext uri="{FF2B5EF4-FFF2-40B4-BE49-F238E27FC236}">
                      <a16:creationId xmlns:a16="http://schemas.microsoft.com/office/drawing/2014/main" id="{B7AC06A1-9269-0388-8402-49B68A48B4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" name="Line 77">
                  <a:extLst>
                    <a:ext uri="{FF2B5EF4-FFF2-40B4-BE49-F238E27FC236}">
                      <a16:creationId xmlns:a16="http://schemas.microsoft.com/office/drawing/2014/main" id="{CBED93D4-3CFB-B35F-7495-5C559EE814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Line 78">
                  <a:extLst>
                    <a:ext uri="{FF2B5EF4-FFF2-40B4-BE49-F238E27FC236}">
                      <a16:creationId xmlns:a16="http://schemas.microsoft.com/office/drawing/2014/main" id="{0FC84198-FEC0-60EB-BD12-07D1D4A585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Line 79">
                  <a:extLst>
                    <a:ext uri="{FF2B5EF4-FFF2-40B4-BE49-F238E27FC236}">
                      <a16:creationId xmlns:a16="http://schemas.microsoft.com/office/drawing/2014/main" id="{CA90AED8-32E7-926A-9559-4C1013E925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Line 80">
                  <a:extLst>
                    <a:ext uri="{FF2B5EF4-FFF2-40B4-BE49-F238E27FC236}">
                      <a16:creationId xmlns:a16="http://schemas.microsoft.com/office/drawing/2014/main" id="{FA000091-C322-A893-19AB-3F6E9C34C3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Line 81">
                  <a:extLst>
                    <a:ext uri="{FF2B5EF4-FFF2-40B4-BE49-F238E27FC236}">
                      <a16:creationId xmlns:a16="http://schemas.microsoft.com/office/drawing/2014/main" id="{ED78B89B-BE03-315B-5260-5175556FE2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Line 82">
                  <a:extLst>
                    <a:ext uri="{FF2B5EF4-FFF2-40B4-BE49-F238E27FC236}">
                      <a16:creationId xmlns:a16="http://schemas.microsoft.com/office/drawing/2014/main" id="{E18C147C-0896-F3A9-ACB2-54ED7176AA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Line 83">
                  <a:extLst>
                    <a:ext uri="{FF2B5EF4-FFF2-40B4-BE49-F238E27FC236}">
                      <a16:creationId xmlns:a16="http://schemas.microsoft.com/office/drawing/2014/main" id="{61CDD9B7-68E8-6E57-2622-46627401A4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Line 84">
                  <a:extLst>
                    <a:ext uri="{FF2B5EF4-FFF2-40B4-BE49-F238E27FC236}">
                      <a16:creationId xmlns:a16="http://schemas.microsoft.com/office/drawing/2014/main" id="{6B1860B3-918B-6C1B-B54C-CF9E929C65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85">
                  <a:extLst>
                    <a:ext uri="{FF2B5EF4-FFF2-40B4-BE49-F238E27FC236}">
                      <a16:creationId xmlns:a16="http://schemas.microsoft.com/office/drawing/2014/main" id="{E2A07D42-641E-BB61-BD8D-5DFEB85E9A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86">
                  <a:extLst>
                    <a:ext uri="{FF2B5EF4-FFF2-40B4-BE49-F238E27FC236}">
                      <a16:creationId xmlns:a16="http://schemas.microsoft.com/office/drawing/2014/main" id="{47B474C2-8430-C605-2752-18BFCF4324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87">
                  <a:extLst>
                    <a:ext uri="{FF2B5EF4-FFF2-40B4-BE49-F238E27FC236}">
                      <a16:creationId xmlns:a16="http://schemas.microsoft.com/office/drawing/2014/main" id="{489FF746-204E-7D11-E5EA-B5362EB8BA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88">
                  <a:extLst>
                    <a:ext uri="{FF2B5EF4-FFF2-40B4-BE49-F238E27FC236}">
                      <a16:creationId xmlns:a16="http://schemas.microsoft.com/office/drawing/2014/main" id="{EACD7C47-94F9-A554-8001-C7E112A6DC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89">
                  <a:extLst>
                    <a:ext uri="{FF2B5EF4-FFF2-40B4-BE49-F238E27FC236}">
                      <a16:creationId xmlns:a16="http://schemas.microsoft.com/office/drawing/2014/main" id="{AF12A825-EC57-858C-3F99-EF9C4FA994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90">
                  <a:extLst>
                    <a:ext uri="{FF2B5EF4-FFF2-40B4-BE49-F238E27FC236}">
                      <a16:creationId xmlns:a16="http://schemas.microsoft.com/office/drawing/2014/main" id="{ABAF56F9-B8A9-697A-7296-06604A3AC2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5" name="Picture 91" descr="earth">
              <a:extLst>
                <a:ext uri="{FF2B5EF4-FFF2-40B4-BE49-F238E27FC236}">
                  <a16:creationId xmlns:a16="http://schemas.microsoft.com/office/drawing/2014/main" id="{79304224-A7E0-A51E-6B55-9BCE3F2DFB4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644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645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3646" name="Rectangle 94">
            <a:extLst>
              <a:ext uri="{FF2B5EF4-FFF2-40B4-BE49-F238E27FC236}">
                <a16:creationId xmlns:a16="http://schemas.microsoft.com/office/drawing/2014/main" id="{0B961AA5-CDC9-D993-30C3-FFFA87A01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647" name="Rectangle 95">
            <a:extLst>
              <a:ext uri="{FF2B5EF4-FFF2-40B4-BE49-F238E27FC236}">
                <a16:creationId xmlns:a16="http://schemas.microsoft.com/office/drawing/2014/main" id="{3CEF166C-4A62-F871-C163-7D68A68C76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648" name="Rectangle 96">
            <a:extLst>
              <a:ext uri="{FF2B5EF4-FFF2-40B4-BE49-F238E27FC236}">
                <a16:creationId xmlns:a16="http://schemas.microsoft.com/office/drawing/2014/main" id="{4FC95274-EEB3-B7A0-4F4F-134837BE3B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0D684-3320-4BF2-B911-56E7356F2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58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E1124D-63C7-086C-8997-6E561CA67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40F86D-2A8E-1F03-4490-03F8454CB1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7FCDF3-E0E1-8A4E-DC65-29B501E2E8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13E55-FCE9-4A64-81F0-F4E463C36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33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0F3DFB-148D-93FF-5C9C-381D4869B9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8B9BDA-681E-419F-64E7-FE1CB2745B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1ED157-A1FF-46E4-6BCA-4D9052584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1B48F-B21D-4913-8CAB-08F7FF2003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040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46063" y="930275"/>
            <a:ext cx="8212137" cy="5332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C484441-DFC2-19FC-60F9-E4BB0AA1FA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B6629B-4DBB-792F-8E44-76288F4483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08822C-CC85-4A0C-E38F-E97FCF7765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1D899-A9DE-4DBC-9A53-8A969BAD9A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94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47888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C937536-D925-FD99-DCEB-DD77CE349D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00497F3-5957-C873-ACFB-BD52A29B79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822AF85-7F53-1B49-02DF-A6A6F0B03F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12D20-821F-4A97-96CD-8D4E6C889F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23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D43679-CDB7-6039-67CD-3938ED4061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D25D8C-89F5-4F74-E06A-FA70B37075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8DCDBD-D3B5-8CCD-DC7F-472D24ED35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17BF8-17E2-4596-B4BF-5787262AA9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97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4DA96C-FE46-5237-D9F1-E00139D7D7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502429-5333-E362-6AC9-69556D2854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FD2BBD-C8F9-0BF4-71C3-0293BD295B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08563-2710-45D6-81DE-72AC714E2B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94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8E2BF9-9EE1-EE30-8484-99050B5B16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FEE566-37E7-5E95-4EBC-759C3CA646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031751-E40C-4CD2-8BD7-5849FAD713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30AAA-7A3F-4F95-A4DD-74B403F002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66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29C361E-9A9D-61A0-F035-BF87061D64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20BD69C-A336-ABCE-9215-AA3D8D2631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5585FAF-C567-2000-0820-8CE2325D3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8969B-53BE-4E5A-9995-81FBE57F4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83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09249F5-4B6F-5EEB-BFA2-08033F85B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4FD4B7-11C1-A47D-86B3-780DF9B4FD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ED6187-2472-FFFE-0F83-EA9CDC0770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A849D-FCAE-4D52-9C7F-48CCCAFFBA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34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D58996B-6CDA-642F-0E55-484C5C0128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B619BE4-CB97-59E2-848E-0D2AC2B6A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B4DF9CA-BDE0-5E27-A8EB-523FCA0942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1407A-D7D8-4809-82BB-D53C84C13F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68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A4E246-9800-519D-5F6B-E574A9C51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D9726A-2546-E06D-0600-6578985A18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11526F-95D2-5EBA-BCD4-D9D320935D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5355D-25FF-4656-BED3-E82BF97ECC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76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4F12FB-E120-3751-D79F-C860823AF8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111DA5-E9AC-285B-3B94-BAE23FF216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873ADE-205B-11B6-8255-88322F806A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23D68-4638-4860-856F-AB59EF1E8E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23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B3FD96F-7E07-10E7-DD2B-C63C388560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6055A76-346D-EBAC-440A-142DC0BCA8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97BCE3D5-07A5-AD04-1CDF-F2EECC1827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8540995C-2C6A-D933-A7D0-771E5882A1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8880DF4B-2130-AC56-B7C5-44C3C97AC2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76946A8-0469-4C7A-BAD0-AE647AF72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1" name="Group 7">
            <a:extLst>
              <a:ext uri="{FF2B5EF4-FFF2-40B4-BE49-F238E27FC236}">
                <a16:creationId xmlns:a16="http://schemas.microsoft.com/office/drawing/2014/main" id="{19F5ED51-99BA-C919-5A5B-EAAC514F7564}"/>
              </a:ext>
            </a:extLst>
          </p:cNvPr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8">
              <a:extLst>
                <a:ext uri="{FF2B5EF4-FFF2-40B4-BE49-F238E27FC236}">
                  <a16:creationId xmlns:a16="http://schemas.microsoft.com/office/drawing/2014/main" id="{F34DAC31-163C-FE4D-A15B-1B78A9E36CE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4" name="Freeform 9">
                <a:extLst>
                  <a:ext uri="{FF2B5EF4-FFF2-40B4-BE49-F238E27FC236}">
                    <a16:creationId xmlns:a16="http://schemas.microsoft.com/office/drawing/2014/main" id="{660304D8-0A86-5E1A-16AC-9216346B3C9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35" name="Group 10">
                <a:extLst>
                  <a:ext uri="{FF2B5EF4-FFF2-40B4-BE49-F238E27FC236}">
                    <a16:creationId xmlns:a16="http://schemas.microsoft.com/office/drawing/2014/main" id="{5F47F40F-09F8-0A81-2D43-0180CC6890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1">
                  <a:extLst>
                    <a:ext uri="{FF2B5EF4-FFF2-40B4-BE49-F238E27FC236}">
                      <a16:creationId xmlns:a16="http://schemas.microsoft.com/office/drawing/2014/main" id="{E584A7F7-5EEE-5DB5-443C-89E8C11E7C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8" name="Freeform 12">
                    <a:extLst>
                      <a:ext uri="{FF2B5EF4-FFF2-40B4-BE49-F238E27FC236}">
                        <a16:creationId xmlns:a16="http://schemas.microsoft.com/office/drawing/2014/main" id="{04E3D829-CBC5-C524-BFC1-077A6244BD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0 w 15"/>
                      <a:gd name="T3" fmla="*/ 0 h 23"/>
                      <a:gd name="T4" fmla="*/ 0 w 15"/>
                      <a:gd name="T5" fmla="*/ 0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" name="Freeform 13">
                    <a:extLst>
                      <a:ext uri="{FF2B5EF4-FFF2-40B4-BE49-F238E27FC236}">
                        <a16:creationId xmlns:a16="http://schemas.microsoft.com/office/drawing/2014/main" id="{370D48D8-F548-4794-B43D-41CC24D2DC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" name="Freeform 14">
                    <a:extLst>
                      <a:ext uri="{FF2B5EF4-FFF2-40B4-BE49-F238E27FC236}">
                        <a16:creationId xmlns:a16="http://schemas.microsoft.com/office/drawing/2014/main" id="{B3A04737-4BCE-85BF-485F-5B8B93DB25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" name="Freeform 15">
                    <a:extLst>
                      <a:ext uri="{FF2B5EF4-FFF2-40B4-BE49-F238E27FC236}">
                        <a16:creationId xmlns:a16="http://schemas.microsoft.com/office/drawing/2014/main" id="{4738265F-FCAF-61AB-D38C-75F65D7B55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2" name="Freeform 16">
                    <a:extLst>
                      <a:ext uri="{FF2B5EF4-FFF2-40B4-BE49-F238E27FC236}">
                        <a16:creationId xmlns:a16="http://schemas.microsoft.com/office/drawing/2014/main" id="{F6AD727C-B587-363F-C5A5-2FB937751F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3" name="Freeform 17">
                    <a:extLst>
                      <a:ext uri="{FF2B5EF4-FFF2-40B4-BE49-F238E27FC236}">
                        <a16:creationId xmlns:a16="http://schemas.microsoft.com/office/drawing/2014/main" id="{50ECBFE2-ADC9-67B1-A55E-5EB22CD855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4" name="Freeform 18">
                    <a:extLst>
                      <a:ext uri="{FF2B5EF4-FFF2-40B4-BE49-F238E27FC236}">
                        <a16:creationId xmlns:a16="http://schemas.microsoft.com/office/drawing/2014/main" id="{AB3DCB50-2D38-8063-BAAB-7A81CC990B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5" name="Freeform 19">
                    <a:extLst>
                      <a:ext uri="{FF2B5EF4-FFF2-40B4-BE49-F238E27FC236}">
                        <a16:creationId xmlns:a16="http://schemas.microsoft.com/office/drawing/2014/main" id="{314E038A-C6A7-FB41-16C8-23A6A28B06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6" name="Freeform 20">
                    <a:extLst>
                      <a:ext uri="{FF2B5EF4-FFF2-40B4-BE49-F238E27FC236}">
                        <a16:creationId xmlns:a16="http://schemas.microsoft.com/office/drawing/2014/main" id="{14EB6297-F206-2D2D-D542-C5EAB04E99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7" name="Freeform 21">
                    <a:extLst>
                      <a:ext uri="{FF2B5EF4-FFF2-40B4-BE49-F238E27FC236}">
                        <a16:creationId xmlns:a16="http://schemas.microsoft.com/office/drawing/2014/main" id="{C70A3B67-536B-DA99-A161-7793CD58F7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8" name="Freeform 22">
                    <a:extLst>
                      <a:ext uri="{FF2B5EF4-FFF2-40B4-BE49-F238E27FC236}">
                        <a16:creationId xmlns:a16="http://schemas.microsoft.com/office/drawing/2014/main" id="{72407783-29BE-0595-86B8-3CA249E09D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9" name="Freeform 23">
                    <a:extLst>
                      <a:ext uri="{FF2B5EF4-FFF2-40B4-BE49-F238E27FC236}">
                        <a16:creationId xmlns:a16="http://schemas.microsoft.com/office/drawing/2014/main" id="{FCE5B06F-7092-AA03-0CC5-D659C4B4FE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0" name="Freeform 24">
                    <a:extLst>
                      <a:ext uri="{FF2B5EF4-FFF2-40B4-BE49-F238E27FC236}">
                        <a16:creationId xmlns:a16="http://schemas.microsoft.com/office/drawing/2014/main" id="{74CE3675-A538-352E-B79F-0C77B93591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1" name="Freeform 25">
                    <a:extLst>
                      <a:ext uri="{FF2B5EF4-FFF2-40B4-BE49-F238E27FC236}">
                        <a16:creationId xmlns:a16="http://schemas.microsoft.com/office/drawing/2014/main" id="{120735C4-AA40-7F67-9AE2-EE3D7CB648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2" name="Freeform 26">
                    <a:extLst>
                      <a:ext uri="{FF2B5EF4-FFF2-40B4-BE49-F238E27FC236}">
                        <a16:creationId xmlns:a16="http://schemas.microsoft.com/office/drawing/2014/main" id="{46931C7D-BDC7-AFC1-9EB2-06C88C4AC9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3" name="Freeform 27">
                    <a:extLst>
                      <a:ext uri="{FF2B5EF4-FFF2-40B4-BE49-F238E27FC236}">
                        <a16:creationId xmlns:a16="http://schemas.microsoft.com/office/drawing/2014/main" id="{569C81CE-37F8-B77E-44B8-1CEB0F8F88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4" name="Freeform 28">
                    <a:extLst>
                      <a:ext uri="{FF2B5EF4-FFF2-40B4-BE49-F238E27FC236}">
                        <a16:creationId xmlns:a16="http://schemas.microsoft.com/office/drawing/2014/main" id="{E86DA7D2-ED3F-FB03-357B-2D6FDC0AFF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5" name="Freeform 29">
                    <a:extLst>
                      <a:ext uri="{FF2B5EF4-FFF2-40B4-BE49-F238E27FC236}">
                        <a16:creationId xmlns:a16="http://schemas.microsoft.com/office/drawing/2014/main" id="{E7BF9DD0-4534-4BA4-9F8D-9818FE901D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6" name="Freeform 30">
                    <a:extLst>
                      <a:ext uri="{FF2B5EF4-FFF2-40B4-BE49-F238E27FC236}">
                        <a16:creationId xmlns:a16="http://schemas.microsoft.com/office/drawing/2014/main" id="{8AD9C186-4B73-7880-EC46-0BB54C3D5A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7" name="Freeform 31">
                    <a:extLst>
                      <a:ext uri="{FF2B5EF4-FFF2-40B4-BE49-F238E27FC236}">
                        <a16:creationId xmlns:a16="http://schemas.microsoft.com/office/drawing/2014/main" id="{BAEA52CA-F6BD-2FA9-5D27-3C1DC5290F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8" name="Freeform 32">
                    <a:extLst>
                      <a:ext uri="{FF2B5EF4-FFF2-40B4-BE49-F238E27FC236}">
                        <a16:creationId xmlns:a16="http://schemas.microsoft.com/office/drawing/2014/main" id="{597CB8B6-10C7-36EA-EE76-22B841F713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9" name="Freeform 33">
                    <a:extLst>
                      <a:ext uri="{FF2B5EF4-FFF2-40B4-BE49-F238E27FC236}">
                        <a16:creationId xmlns:a16="http://schemas.microsoft.com/office/drawing/2014/main" id="{9E1F23E6-3EA0-5AF4-3E94-4166BD204E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0" name="Freeform 34">
                    <a:extLst>
                      <a:ext uri="{FF2B5EF4-FFF2-40B4-BE49-F238E27FC236}">
                        <a16:creationId xmlns:a16="http://schemas.microsoft.com/office/drawing/2014/main" id="{B5D7B547-C871-D01B-1752-F555821C6E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1" name="Freeform 35">
                    <a:extLst>
                      <a:ext uri="{FF2B5EF4-FFF2-40B4-BE49-F238E27FC236}">
                        <a16:creationId xmlns:a16="http://schemas.microsoft.com/office/drawing/2014/main" id="{D7B67233-BDE4-B1EF-D024-8138E6CC4F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 w 471"/>
                      <a:gd name="T1" fmla="*/ 2 h 281"/>
                      <a:gd name="T2" fmla="*/ 1 w 471"/>
                      <a:gd name="T3" fmla="*/ 2 h 281"/>
                      <a:gd name="T4" fmla="*/ 1 w 471"/>
                      <a:gd name="T5" fmla="*/ 2 h 281"/>
                      <a:gd name="T6" fmla="*/ 1 w 471"/>
                      <a:gd name="T7" fmla="*/ 2 h 281"/>
                      <a:gd name="T8" fmla="*/ 1 w 471"/>
                      <a:gd name="T9" fmla="*/ 2 h 281"/>
                      <a:gd name="T10" fmla="*/ 0 w 471"/>
                      <a:gd name="T11" fmla="*/ 1 h 281"/>
                      <a:gd name="T12" fmla="*/ 1 w 471"/>
                      <a:gd name="T13" fmla="*/ 1 h 281"/>
                      <a:gd name="T14" fmla="*/ 1 w 471"/>
                      <a:gd name="T15" fmla="*/ 1 h 281"/>
                      <a:gd name="T16" fmla="*/ 1 w 471"/>
                      <a:gd name="T17" fmla="*/ 1 h 281"/>
                      <a:gd name="T18" fmla="*/ 1 w 471"/>
                      <a:gd name="T19" fmla="*/ 1 h 281"/>
                      <a:gd name="T20" fmla="*/ 1 w 471"/>
                      <a:gd name="T21" fmla="*/ 1 h 281"/>
                      <a:gd name="T22" fmla="*/ 1 w 471"/>
                      <a:gd name="T23" fmla="*/ 1 h 281"/>
                      <a:gd name="T24" fmla="*/ 1 w 471"/>
                      <a:gd name="T25" fmla="*/ 1 h 281"/>
                      <a:gd name="T26" fmla="*/ 1 w 471"/>
                      <a:gd name="T27" fmla="*/ 1 h 281"/>
                      <a:gd name="T28" fmla="*/ 1 w 471"/>
                      <a:gd name="T29" fmla="*/ 1 h 281"/>
                      <a:gd name="T30" fmla="*/ 1 w 471"/>
                      <a:gd name="T31" fmla="*/ 1 h 281"/>
                      <a:gd name="T32" fmla="*/ 1 w 471"/>
                      <a:gd name="T33" fmla="*/ 1 h 281"/>
                      <a:gd name="T34" fmla="*/ 1 w 471"/>
                      <a:gd name="T35" fmla="*/ 0 h 281"/>
                      <a:gd name="T36" fmla="*/ 1 w 471"/>
                      <a:gd name="T37" fmla="*/ 1 h 281"/>
                      <a:gd name="T38" fmla="*/ 1 w 471"/>
                      <a:gd name="T39" fmla="*/ 1 h 281"/>
                      <a:gd name="T40" fmla="*/ 1 w 471"/>
                      <a:gd name="T41" fmla="*/ 1 h 281"/>
                      <a:gd name="T42" fmla="*/ 1 w 471"/>
                      <a:gd name="T43" fmla="*/ 1 h 281"/>
                      <a:gd name="T44" fmla="*/ 1 w 471"/>
                      <a:gd name="T45" fmla="*/ 1 h 281"/>
                      <a:gd name="T46" fmla="*/ 1 w 471"/>
                      <a:gd name="T47" fmla="*/ 1 h 281"/>
                      <a:gd name="T48" fmla="*/ 1 w 471"/>
                      <a:gd name="T49" fmla="*/ 1 h 281"/>
                      <a:gd name="T50" fmla="*/ 1 w 471"/>
                      <a:gd name="T51" fmla="*/ 1 h 281"/>
                      <a:gd name="T52" fmla="*/ 1 w 471"/>
                      <a:gd name="T53" fmla="*/ 1 h 281"/>
                      <a:gd name="T54" fmla="*/ 1 w 471"/>
                      <a:gd name="T55" fmla="*/ 1 h 281"/>
                      <a:gd name="T56" fmla="*/ 2 w 471"/>
                      <a:gd name="T57" fmla="*/ 1 h 281"/>
                      <a:gd name="T58" fmla="*/ 2 w 471"/>
                      <a:gd name="T59" fmla="*/ 1 h 281"/>
                      <a:gd name="T60" fmla="*/ 2 w 471"/>
                      <a:gd name="T61" fmla="*/ 1 h 281"/>
                      <a:gd name="T62" fmla="*/ 2 w 471"/>
                      <a:gd name="T63" fmla="*/ 1 h 281"/>
                      <a:gd name="T64" fmla="*/ 2 w 471"/>
                      <a:gd name="T65" fmla="*/ 1 h 281"/>
                      <a:gd name="T66" fmla="*/ 2 w 471"/>
                      <a:gd name="T67" fmla="*/ 1 h 281"/>
                      <a:gd name="T68" fmla="*/ 2 w 471"/>
                      <a:gd name="T69" fmla="*/ 1 h 281"/>
                      <a:gd name="T70" fmla="*/ 2 w 471"/>
                      <a:gd name="T71" fmla="*/ 1 h 281"/>
                      <a:gd name="T72" fmla="*/ 2 w 471"/>
                      <a:gd name="T73" fmla="*/ 1 h 281"/>
                      <a:gd name="T74" fmla="*/ 3 w 471"/>
                      <a:gd name="T75" fmla="*/ 1 h 281"/>
                      <a:gd name="T76" fmla="*/ 3 w 471"/>
                      <a:gd name="T77" fmla="*/ 1 h 281"/>
                      <a:gd name="T78" fmla="*/ 2 w 471"/>
                      <a:gd name="T79" fmla="*/ 1 h 281"/>
                      <a:gd name="T80" fmla="*/ 3 w 471"/>
                      <a:gd name="T81" fmla="*/ 1 h 281"/>
                      <a:gd name="T82" fmla="*/ 3 w 471"/>
                      <a:gd name="T83" fmla="*/ 1 h 281"/>
                      <a:gd name="T84" fmla="*/ 3 w 471"/>
                      <a:gd name="T85" fmla="*/ 1 h 281"/>
                      <a:gd name="T86" fmla="*/ 3 w 471"/>
                      <a:gd name="T87" fmla="*/ 1 h 281"/>
                      <a:gd name="T88" fmla="*/ 3 w 471"/>
                      <a:gd name="T89" fmla="*/ 1 h 281"/>
                      <a:gd name="T90" fmla="*/ 3 w 471"/>
                      <a:gd name="T91" fmla="*/ 1 h 281"/>
                      <a:gd name="T92" fmla="*/ 3 w 471"/>
                      <a:gd name="T93" fmla="*/ 1 h 281"/>
                      <a:gd name="T94" fmla="*/ 3 w 471"/>
                      <a:gd name="T95" fmla="*/ 1 h 281"/>
                      <a:gd name="T96" fmla="*/ 3 w 471"/>
                      <a:gd name="T97" fmla="*/ 1 h 281"/>
                      <a:gd name="T98" fmla="*/ 3 w 471"/>
                      <a:gd name="T99" fmla="*/ 1 h 281"/>
                      <a:gd name="T100" fmla="*/ 3 w 471"/>
                      <a:gd name="T101" fmla="*/ 1 h 281"/>
                      <a:gd name="T102" fmla="*/ 3 w 471"/>
                      <a:gd name="T103" fmla="*/ 2 h 281"/>
                      <a:gd name="T104" fmla="*/ 3 w 471"/>
                      <a:gd name="T105" fmla="*/ 2 h 281"/>
                      <a:gd name="T106" fmla="*/ 3 w 471"/>
                      <a:gd name="T107" fmla="*/ 2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2" name="Freeform 36">
                    <a:extLst>
                      <a:ext uri="{FF2B5EF4-FFF2-40B4-BE49-F238E27FC236}">
                        <a16:creationId xmlns:a16="http://schemas.microsoft.com/office/drawing/2014/main" id="{6BC75A53-279E-067E-ED91-69AF1B8968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0 w 984"/>
                      <a:gd name="T1" fmla="*/ 0 h 844"/>
                      <a:gd name="T2" fmla="*/ 0 w 984"/>
                      <a:gd name="T3" fmla="*/ 0 h 844"/>
                      <a:gd name="T4" fmla="*/ 0 w 984"/>
                      <a:gd name="T5" fmla="*/ 0 h 844"/>
                      <a:gd name="T6" fmla="*/ 0 w 984"/>
                      <a:gd name="T7" fmla="*/ 0 h 844"/>
                      <a:gd name="T8" fmla="*/ 0 w 984"/>
                      <a:gd name="T9" fmla="*/ 0 h 844"/>
                      <a:gd name="T10" fmla="*/ 0 w 984"/>
                      <a:gd name="T11" fmla="*/ 0 h 844"/>
                      <a:gd name="T12" fmla="*/ 0 w 984"/>
                      <a:gd name="T13" fmla="*/ 0 h 844"/>
                      <a:gd name="T14" fmla="*/ 0 w 984"/>
                      <a:gd name="T15" fmla="*/ 0 h 844"/>
                      <a:gd name="T16" fmla="*/ 0 w 984"/>
                      <a:gd name="T17" fmla="*/ 0 h 844"/>
                      <a:gd name="T18" fmla="*/ 0 w 984"/>
                      <a:gd name="T19" fmla="*/ 0 h 844"/>
                      <a:gd name="T20" fmla="*/ 0 w 984"/>
                      <a:gd name="T21" fmla="*/ 0 h 844"/>
                      <a:gd name="T22" fmla="*/ 0 w 984"/>
                      <a:gd name="T23" fmla="*/ 0 h 844"/>
                      <a:gd name="T24" fmla="*/ 0 w 984"/>
                      <a:gd name="T25" fmla="*/ 0 h 844"/>
                      <a:gd name="T26" fmla="*/ 0 w 984"/>
                      <a:gd name="T27" fmla="*/ 0 h 844"/>
                      <a:gd name="T28" fmla="*/ 0 w 984"/>
                      <a:gd name="T29" fmla="*/ 0 h 844"/>
                      <a:gd name="T30" fmla="*/ 0 w 984"/>
                      <a:gd name="T31" fmla="*/ 0 h 844"/>
                      <a:gd name="T32" fmla="*/ 0 w 984"/>
                      <a:gd name="T33" fmla="*/ 0 h 844"/>
                      <a:gd name="T34" fmla="*/ 0 w 984"/>
                      <a:gd name="T35" fmla="*/ 0 h 844"/>
                      <a:gd name="T36" fmla="*/ 0 w 984"/>
                      <a:gd name="T37" fmla="*/ 0 h 844"/>
                      <a:gd name="T38" fmla="*/ 0 w 984"/>
                      <a:gd name="T39" fmla="*/ 0 h 844"/>
                      <a:gd name="T40" fmla="*/ 0 w 984"/>
                      <a:gd name="T41" fmla="*/ 0 h 844"/>
                      <a:gd name="T42" fmla="*/ 0 w 984"/>
                      <a:gd name="T43" fmla="*/ 0 h 844"/>
                      <a:gd name="T44" fmla="*/ 0 w 984"/>
                      <a:gd name="T45" fmla="*/ 0 h 844"/>
                      <a:gd name="T46" fmla="*/ 0 w 984"/>
                      <a:gd name="T47" fmla="*/ 0 h 844"/>
                      <a:gd name="T48" fmla="*/ 0 w 984"/>
                      <a:gd name="T49" fmla="*/ 0 h 844"/>
                      <a:gd name="T50" fmla="*/ 0 w 984"/>
                      <a:gd name="T51" fmla="*/ 0 h 844"/>
                      <a:gd name="T52" fmla="*/ 0 w 984"/>
                      <a:gd name="T53" fmla="*/ 0 h 844"/>
                      <a:gd name="T54" fmla="*/ 0 w 984"/>
                      <a:gd name="T55" fmla="*/ 0 h 844"/>
                      <a:gd name="T56" fmla="*/ 0 w 984"/>
                      <a:gd name="T57" fmla="*/ 0 h 844"/>
                      <a:gd name="T58" fmla="*/ 0 w 984"/>
                      <a:gd name="T59" fmla="*/ 0 h 844"/>
                      <a:gd name="T60" fmla="*/ 0 w 984"/>
                      <a:gd name="T61" fmla="*/ 0 h 844"/>
                      <a:gd name="T62" fmla="*/ 0 w 984"/>
                      <a:gd name="T63" fmla="*/ 0 h 844"/>
                      <a:gd name="T64" fmla="*/ 0 w 984"/>
                      <a:gd name="T65" fmla="*/ 0 h 844"/>
                      <a:gd name="T66" fmla="*/ 0 w 984"/>
                      <a:gd name="T67" fmla="*/ 0 h 844"/>
                      <a:gd name="T68" fmla="*/ 0 w 984"/>
                      <a:gd name="T69" fmla="*/ 0 h 844"/>
                      <a:gd name="T70" fmla="*/ 0 w 984"/>
                      <a:gd name="T71" fmla="*/ 0 h 844"/>
                      <a:gd name="T72" fmla="*/ 0 w 984"/>
                      <a:gd name="T73" fmla="*/ 0 h 844"/>
                      <a:gd name="T74" fmla="*/ 0 w 984"/>
                      <a:gd name="T75" fmla="*/ 0 h 844"/>
                      <a:gd name="T76" fmla="*/ 0 w 984"/>
                      <a:gd name="T77" fmla="*/ 0 h 844"/>
                      <a:gd name="T78" fmla="*/ 0 w 984"/>
                      <a:gd name="T79" fmla="*/ 0 h 844"/>
                      <a:gd name="T80" fmla="*/ 0 w 984"/>
                      <a:gd name="T81" fmla="*/ 0 h 844"/>
                      <a:gd name="T82" fmla="*/ 0 w 984"/>
                      <a:gd name="T83" fmla="*/ 0 h 844"/>
                      <a:gd name="T84" fmla="*/ 0 w 984"/>
                      <a:gd name="T85" fmla="*/ 0 h 844"/>
                      <a:gd name="T86" fmla="*/ 0 w 984"/>
                      <a:gd name="T87" fmla="*/ 0 h 844"/>
                      <a:gd name="T88" fmla="*/ 0 w 984"/>
                      <a:gd name="T89" fmla="*/ 0 h 844"/>
                      <a:gd name="T90" fmla="*/ 0 w 984"/>
                      <a:gd name="T91" fmla="*/ 0 h 844"/>
                      <a:gd name="T92" fmla="*/ 0 w 984"/>
                      <a:gd name="T93" fmla="*/ 0 h 844"/>
                      <a:gd name="T94" fmla="*/ 0 w 984"/>
                      <a:gd name="T95" fmla="*/ 0 h 844"/>
                      <a:gd name="T96" fmla="*/ 0 w 984"/>
                      <a:gd name="T97" fmla="*/ 0 h 844"/>
                      <a:gd name="T98" fmla="*/ 0 w 984"/>
                      <a:gd name="T99" fmla="*/ 0 h 844"/>
                      <a:gd name="T100" fmla="*/ 0 w 984"/>
                      <a:gd name="T101" fmla="*/ 0 h 844"/>
                      <a:gd name="T102" fmla="*/ 0 w 984"/>
                      <a:gd name="T103" fmla="*/ 0 h 844"/>
                      <a:gd name="T104" fmla="*/ 0 w 984"/>
                      <a:gd name="T105" fmla="*/ 0 h 844"/>
                      <a:gd name="T106" fmla="*/ 0 w 984"/>
                      <a:gd name="T107" fmla="*/ 0 h 844"/>
                      <a:gd name="T108" fmla="*/ 0 w 984"/>
                      <a:gd name="T109" fmla="*/ 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3" name="Freeform 37">
                    <a:extLst>
                      <a:ext uri="{FF2B5EF4-FFF2-40B4-BE49-F238E27FC236}">
                        <a16:creationId xmlns:a16="http://schemas.microsoft.com/office/drawing/2014/main" id="{1888C168-8C0E-A63F-6F67-1E508ECC30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0 h 48"/>
                      <a:gd name="T2" fmla="*/ 0 w 36"/>
                      <a:gd name="T3" fmla="*/ 0 h 48"/>
                      <a:gd name="T4" fmla="*/ 0 w 36"/>
                      <a:gd name="T5" fmla="*/ 0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4" name="Freeform 38">
                    <a:extLst>
                      <a:ext uri="{FF2B5EF4-FFF2-40B4-BE49-F238E27FC236}">
                        <a16:creationId xmlns:a16="http://schemas.microsoft.com/office/drawing/2014/main" id="{F98DE55D-6840-AE5D-ADE2-040DF2A0D7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0 w 36"/>
                      <a:gd name="T3" fmla="*/ 0 h 37"/>
                      <a:gd name="T4" fmla="*/ 0 w 36"/>
                      <a:gd name="T5" fmla="*/ 0 h 37"/>
                      <a:gd name="T6" fmla="*/ 0 w 36"/>
                      <a:gd name="T7" fmla="*/ 0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5" name="Freeform 39">
                    <a:extLst>
                      <a:ext uri="{FF2B5EF4-FFF2-40B4-BE49-F238E27FC236}">
                        <a16:creationId xmlns:a16="http://schemas.microsoft.com/office/drawing/2014/main" id="{834511C0-7337-6FD3-E170-2F0102A3D6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0 h 96"/>
                      <a:gd name="T2" fmla="*/ 0 w 170"/>
                      <a:gd name="T3" fmla="*/ 0 h 96"/>
                      <a:gd name="T4" fmla="*/ 0 w 170"/>
                      <a:gd name="T5" fmla="*/ 0 h 96"/>
                      <a:gd name="T6" fmla="*/ 0 w 170"/>
                      <a:gd name="T7" fmla="*/ 0 h 96"/>
                      <a:gd name="T8" fmla="*/ 0 w 170"/>
                      <a:gd name="T9" fmla="*/ 0 h 96"/>
                      <a:gd name="T10" fmla="*/ 0 w 170"/>
                      <a:gd name="T11" fmla="*/ 0 h 96"/>
                      <a:gd name="T12" fmla="*/ 0 w 170"/>
                      <a:gd name="T13" fmla="*/ 0 h 96"/>
                      <a:gd name="T14" fmla="*/ 0 w 170"/>
                      <a:gd name="T15" fmla="*/ 0 h 96"/>
                      <a:gd name="T16" fmla="*/ 0 w 170"/>
                      <a:gd name="T17" fmla="*/ 0 h 96"/>
                      <a:gd name="T18" fmla="*/ 0 w 170"/>
                      <a:gd name="T19" fmla="*/ 0 h 96"/>
                      <a:gd name="T20" fmla="*/ 0 w 170"/>
                      <a:gd name="T21" fmla="*/ 0 h 96"/>
                      <a:gd name="T22" fmla="*/ 0 w 170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6" name="Freeform 40">
                    <a:extLst>
                      <a:ext uri="{FF2B5EF4-FFF2-40B4-BE49-F238E27FC236}">
                        <a16:creationId xmlns:a16="http://schemas.microsoft.com/office/drawing/2014/main" id="{4D29697A-4510-3A06-BA83-FE5EC5D49F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0 w 138"/>
                      <a:gd name="T3" fmla="*/ 0 h 44"/>
                      <a:gd name="T4" fmla="*/ 0 w 138"/>
                      <a:gd name="T5" fmla="*/ 0 h 44"/>
                      <a:gd name="T6" fmla="*/ 0 w 138"/>
                      <a:gd name="T7" fmla="*/ 0 h 44"/>
                      <a:gd name="T8" fmla="*/ 0 w 138"/>
                      <a:gd name="T9" fmla="*/ 0 h 44"/>
                      <a:gd name="T10" fmla="*/ 0 w 138"/>
                      <a:gd name="T11" fmla="*/ 0 h 44"/>
                      <a:gd name="T12" fmla="*/ 0 w 138"/>
                      <a:gd name="T13" fmla="*/ 0 h 44"/>
                      <a:gd name="T14" fmla="*/ 0 w 138"/>
                      <a:gd name="T15" fmla="*/ 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7" name="Freeform 41">
                    <a:extLst>
                      <a:ext uri="{FF2B5EF4-FFF2-40B4-BE49-F238E27FC236}">
                        <a16:creationId xmlns:a16="http://schemas.microsoft.com/office/drawing/2014/main" id="{D70D980A-67DB-79D8-8D10-DB6EFC80D3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0 w 57"/>
                      <a:gd name="T1" fmla="*/ 0 h 42"/>
                      <a:gd name="T2" fmla="*/ 0 w 57"/>
                      <a:gd name="T3" fmla="*/ 0 h 42"/>
                      <a:gd name="T4" fmla="*/ 0 w 57"/>
                      <a:gd name="T5" fmla="*/ 0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8" name="Freeform 42">
                    <a:extLst>
                      <a:ext uri="{FF2B5EF4-FFF2-40B4-BE49-F238E27FC236}">
                        <a16:creationId xmlns:a16="http://schemas.microsoft.com/office/drawing/2014/main" id="{E7BCB513-FA14-E015-E750-3E675D845C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0 w 39"/>
                      <a:gd name="T1" fmla="*/ 0 h 52"/>
                      <a:gd name="T2" fmla="*/ 0 w 39"/>
                      <a:gd name="T3" fmla="*/ 0 h 52"/>
                      <a:gd name="T4" fmla="*/ 0 w 39"/>
                      <a:gd name="T5" fmla="*/ 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9" name="Freeform 43">
                    <a:extLst>
                      <a:ext uri="{FF2B5EF4-FFF2-40B4-BE49-F238E27FC236}">
                        <a16:creationId xmlns:a16="http://schemas.microsoft.com/office/drawing/2014/main" id="{22A0ECFD-3992-5F86-3A93-4A83C37957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0 w 44"/>
                      <a:gd name="T3" fmla="*/ 0 h 80"/>
                      <a:gd name="T4" fmla="*/ 0 w 44"/>
                      <a:gd name="T5" fmla="*/ 0 h 80"/>
                      <a:gd name="T6" fmla="*/ 0 w 44"/>
                      <a:gd name="T7" fmla="*/ 0 h 80"/>
                      <a:gd name="T8" fmla="*/ 0 w 44"/>
                      <a:gd name="T9" fmla="*/ 0 h 80"/>
                      <a:gd name="T10" fmla="*/ 0 w 44"/>
                      <a:gd name="T11" fmla="*/ 0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0" name="Freeform 44">
                    <a:extLst>
                      <a:ext uri="{FF2B5EF4-FFF2-40B4-BE49-F238E27FC236}">
                        <a16:creationId xmlns:a16="http://schemas.microsoft.com/office/drawing/2014/main" id="{1FA8C6E3-3E6C-BB97-D351-CF0465F4A9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2 w 323"/>
                      <a:gd name="T1" fmla="*/ 1 h 64"/>
                      <a:gd name="T2" fmla="*/ 2 w 323"/>
                      <a:gd name="T3" fmla="*/ 1 h 64"/>
                      <a:gd name="T4" fmla="*/ 2 w 323"/>
                      <a:gd name="T5" fmla="*/ 0 h 64"/>
                      <a:gd name="T6" fmla="*/ 2 w 323"/>
                      <a:gd name="T7" fmla="*/ 0 h 64"/>
                      <a:gd name="T8" fmla="*/ 2 w 323"/>
                      <a:gd name="T9" fmla="*/ 1 h 64"/>
                      <a:gd name="T10" fmla="*/ 2 w 323"/>
                      <a:gd name="T11" fmla="*/ 1 h 64"/>
                      <a:gd name="T12" fmla="*/ 2 w 323"/>
                      <a:gd name="T13" fmla="*/ 1 h 64"/>
                      <a:gd name="T14" fmla="*/ 2 w 323"/>
                      <a:gd name="T15" fmla="*/ 1 h 64"/>
                      <a:gd name="T16" fmla="*/ 2 w 323"/>
                      <a:gd name="T17" fmla="*/ 1 h 64"/>
                      <a:gd name="T18" fmla="*/ 2 w 323"/>
                      <a:gd name="T19" fmla="*/ 1 h 64"/>
                      <a:gd name="T20" fmla="*/ 2 w 323"/>
                      <a:gd name="T21" fmla="*/ 1 h 64"/>
                      <a:gd name="T22" fmla="*/ 2 w 323"/>
                      <a:gd name="T23" fmla="*/ 1 h 64"/>
                      <a:gd name="T24" fmla="*/ 2 w 323"/>
                      <a:gd name="T25" fmla="*/ 1 h 64"/>
                      <a:gd name="T26" fmla="*/ 1 w 323"/>
                      <a:gd name="T27" fmla="*/ 1 h 64"/>
                      <a:gd name="T28" fmla="*/ 2 w 323"/>
                      <a:gd name="T29" fmla="*/ 1 h 64"/>
                      <a:gd name="T30" fmla="*/ 1 w 323"/>
                      <a:gd name="T31" fmla="*/ 1 h 64"/>
                      <a:gd name="T32" fmla="*/ 1 w 323"/>
                      <a:gd name="T33" fmla="*/ 1 h 64"/>
                      <a:gd name="T34" fmla="*/ 1 w 323"/>
                      <a:gd name="T35" fmla="*/ 1 h 64"/>
                      <a:gd name="T36" fmla="*/ 1 w 323"/>
                      <a:gd name="T37" fmla="*/ 1 h 64"/>
                      <a:gd name="T38" fmla="*/ 1 w 323"/>
                      <a:gd name="T39" fmla="*/ 1 h 64"/>
                      <a:gd name="T40" fmla="*/ 1 w 323"/>
                      <a:gd name="T41" fmla="*/ 1 h 64"/>
                      <a:gd name="T42" fmla="*/ 1 w 323"/>
                      <a:gd name="T43" fmla="*/ 1 h 64"/>
                      <a:gd name="T44" fmla="*/ 1 w 323"/>
                      <a:gd name="T45" fmla="*/ 1 h 64"/>
                      <a:gd name="T46" fmla="*/ 1 w 323"/>
                      <a:gd name="T47" fmla="*/ 1 h 64"/>
                      <a:gd name="T48" fmla="*/ 1 w 323"/>
                      <a:gd name="T49" fmla="*/ 1 h 64"/>
                      <a:gd name="T50" fmla="*/ 1 w 323"/>
                      <a:gd name="T51" fmla="*/ 1 h 64"/>
                      <a:gd name="T52" fmla="*/ 1 w 323"/>
                      <a:gd name="T53" fmla="*/ 0 h 64"/>
                      <a:gd name="T54" fmla="*/ 2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1" name="Freeform 45">
                    <a:extLst>
                      <a:ext uri="{FF2B5EF4-FFF2-40B4-BE49-F238E27FC236}">
                        <a16:creationId xmlns:a16="http://schemas.microsoft.com/office/drawing/2014/main" id="{F35ED91A-970F-AD3D-4CAC-A4938688C9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 w 300"/>
                      <a:gd name="T1" fmla="*/ 1 h 31"/>
                      <a:gd name="T2" fmla="*/ 1 w 300"/>
                      <a:gd name="T3" fmla="*/ 1 h 31"/>
                      <a:gd name="T4" fmla="*/ 2 w 300"/>
                      <a:gd name="T5" fmla="*/ 0 h 31"/>
                      <a:gd name="T6" fmla="*/ 2 w 300"/>
                      <a:gd name="T7" fmla="*/ 1 h 31"/>
                      <a:gd name="T8" fmla="*/ 2 w 300"/>
                      <a:gd name="T9" fmla="*/ 1 h 31"/>
                      <a:gd name="T10" fmla="*/ 1 w 300"/>
                      <a:gd name="T11" fmla="*/ 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2" name="Freeform 46">
                    <a:extLst>
                      <a:ext uri="{FF2B5EF4-FFF2-40B4-BE49-F238E27FC236}">
                        <a16:creationId xmlns:a16="http://schemas.microsoft.com/office/drawing/2014/main" id="{D7C016DE-7D80-CBCC-738C-0894A8E48C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3" name="Freeform 47">
                    <a:extLst>
                      <a:ext uri="{FF2B5EF4-FFF2-40B4-BE49-F238E27FC236}">
                        <a16:creationId xmlns:a16="http://schemas.microsoft.com/office/drawing/2014/main" id="{D534E800-8CB8-62BE-2608-F399D85F5F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4" name="Freeform 48">
                    <a:extLst>
                      <a:ext uri="{FF2B5EF4-FFF2-40B4-BE49-F238E27FC236}">
                        <a16:creationId xmlns:a16="http://schemas.microsoft.com/office/drawing/2014/main" id="{9F987211-1585-72DD-DDE7-A1016E6524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5" name="Freeform 49">
                    <a:extLst>
                      <a:ext uri="{FF2B5EF4-FFF2-40B4-BE49-F238E27FC236}">
                        <a16:creationId xmlns:a16="http://schemas.microsoft.com/office/drawing/2014/main" id="{199BDE4D-1321-5E5F-84BD-5D92FC5C6A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6" name="Freeform 50">
                    <a:extLst>
                      <a:ext uri="{FF2B5EF4-FFF2-40B4-BE49-F238E27FC236}">
                        <a16:creationId xmlns:a16="http://schemas.microsoft.com/office/drawing/2014/main" id="{CA113287-6CB8-1CE9-F4CB-A0FB7DC699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7" name="Freeform 51">
                    <a:extLst>
                      <a:ext uri="{FF2B5EF4-FFF2-40B4-BE49-F238E27FC236}">
                        <a16:creationId xmlns:a16="http://schemas.microsoft.com/office/drawing/2014/main" id="{E350DC0C-7B0C-E1D2-10AB-966EC68E57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8" name="Freeform 52">
                    <a:extLst>
                      <a:ext uri="{FF2B5EF4-FFF2-40B4-BE49-F238E27FC236}">
                        <a16:creationId xmlns:a16="http://schemas.microsoft.com/office/drawing/2014/main" id="{803E3F1C-E06D-E74F-A983-ACB57E4D03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9" name="Freeform 53">
                    <a:extLst>
                      <a:ext uri="{FF2B5EF4-FFF2-40B4-BE49-F238E27FC236}">
                        <a16:creationId xmlns:a16="http://schemas.microsoft.com/office/drawing/2014/main" id="{FD77791D-212E-A977-ADA8-FAA643250E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0" name="Freeform 54">
                    <a:extLst>
                      <a:ext uri="{FF2B5EF4-FFF2-40B4-BE49-F238E27FC236}">
                        <a16:creationId xmlns:a16="http://schemas.microsoft.com/office/drawing/2014/main" id="{6E1D5A7A-812C-AC39-11E8-34D01527FA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1" name="Freeform 55">
                    <a:extLst>
                      <a:ext uri="{FF2B5EF4-FFF2-40B4-BE49-F238E27FC236}">
                        <a16:creationId xmlns:a16="http://schemas.microsoft.com/office/drawing/2014/main" id="{5AE7D434-6F50-7CEB-4FFE-496884CEC7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2" name="Freeform 56">
                    <a:extLst>
                      <a:ext uri="{FF2B5EF4-FFF2-40B4-BE49-F238E27FC236}">
                        <a16:creationId xmlns:a16="http://schemas.microsoft.com/office/drawing/2014/main" id="{F4FFF01C-B619-8EE7-DBD6-DA93E225C7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3 w 682"/>
                      <a:gd name="T1" fmla="*/ 3 h 557"/>
                      <a:gd name="T2" fmla="*/ 3 w 682"/>
                      <a:gd name="T3" fmla="*/ 3 h 557"/>
                      <a:gd name="T4" fmla="*/ 3 w 682"/>
                      <a:gd name="T5" fmla="*/ 3 h 557"/>
                      <a:gd name="T6" fmla="*/ 2 w 682"/>
                      <a:gd name="T7" fmla="*/ 2 h 557"/>
                      <a:gd name="T8" fmla="*/ 2 w 682"/>
                      <a:gd name="T9" fmla="*/ 3 h 557"/>
                      <a:gd name="T10" fmla="*/ 2 w 682"/>
                      <a:gd name="T11" fmla="*/ 4 h 557"/>
                      <a:gd name="T12" fmla="*/ 2 w 682"/>
                      <a:gd name="T13" fmla="*/ 3 h 557"/>
                      <a:gd name="T14" fmla="*/ 2 w 682"/>
                      <a:gd name="T15" fmla="*/ 3 h 557"/>
                      <a:gd name="T16" fmla="*/ 2 w 682"/>
                      <a:gd name="T17" fmla="*/ 3 h 557"/>
                      <a:gd name="T18" fmla="*/ 2 w 682"/>
                      <a:gd name="T19" fmla="*/ 3 h 557"/>
                      <a:gd name="T20" fmla="*/ 2 w 682"/>
                      <a:gd name="T21" fmla="*/ 3 h 557"/>
                      <a:gd name="T22" fmla="*/ 1 w 682"/>
                      <a:gd name="T23" fmla="*/ 3 h 557"/>
                      <a:gd name="T24" fmla="*/ 1 w 682"/>
                      <a:gd name="T25" fmla="*/ 3 h 557"/>
                      <a:gd name="T26" fmla="*/ 1 w 682"/>
                      <a:gd name="T27" fmla="*/ 3 h 557"/>
                      <a:gd name="T28" fmla="*/ 1 w 682"/>
                      <a:gd name="T29" fmla="*/ 3 h 557"/>
                      <a:gd name="T30" fmla="*/ 1 w 682"/>
                      <a:gd name="T31" fmla="*/ 2 h 557"/>
                      <a:gd name="T32" fmla="*/ 1 w 682"/>
                      <a:gd name="T33" fmla="*/ 2 h 557"/>
                      <a:gd name="T34" fmla="*/ 0 w 682"/>
                      <a:gd name="T35" fmla="*/ 2 h 557"/>
                      <a:gd name="T36" fmla="*/ 1 w 682"/>
                      <a:gd name="T37" fmla="*/ 2 h 557"/>
                      <a:gd name="T38" fmla="*/ 1 w 682"/>
                      <a:gd name="T39" fmla="*/ 1 h 557"/>
                      <a:gd name="T40" fmla="*/ 1 w 682"/>
                      <a:gd name="T41" fmla="*/ 1 h 557"/>
                      <a:gd name="T42" fmla="*/ 1 w 682"/>
                      <a:gd name="T43" fmla="*/ 1 h 557"/>
                      <a:gd name="T44" fmla="*/ 1 w 682"/>
                      <a:gd name="T45" fmla="*/ 1 h 557"/>
                      <a:gd name="T46" fmla="*/ 2 w 682"/>
                      <a:gd name="T47" fmla="*/ 1 h 557"/>
                      <a:gd name="T48" fmla="*/ 2 w 682"/>
                      <a:gd name="T49" fmla="*/ 1 h 557"/>
                      <a:gd name="T50" fmla="*/ 3 w 682"/>
                      <a:gd name="T51" fmla="*/ 1 h 557"/>
                      <a:gd name="T52" fmla="*/ 3 w 682"/>
                      <a:gd name="T53" fmla="*/ 0 h 557"/>
                      <a:gd name="T54" fmla="*/ 3 w 682"/>
                      <a:gd name="T55" fmla="*/ 1 h 557"/>
                      <a:gd name="T56" fmla="*/ 3 w 682"/>
                      <a:gd name="T57" fmla="*/ 1 h 557"/>
                      <a:gd name="T58" fmla="*/ 3 w 682"/>
                      <a:gd name="T59" fmla="*/ 1 h 557"/>
                      <a:gd name="T60" fmla="*/ 4 w 682"/>
                      <a:gd name="T61" fmla="*/ 1 h 557"/>
                      <a:gd name="T62" fmla="*/ 4 w 682"/>
                      <a:gd name="T63" fmla="*/ 1 h 557"/>
                      <a:gd name="T64" fmla="*/ 4 w 682"/>
                      <a:gd name="T65" fmla="*/ 1 h 557"/>
                      <a:gd name="T66" fmla="*/ 4 w 682"/>
                      <a:gd name="T67" fmla="*/ 2 h 557"/>
                      <a:gd name="T68" fmla="*/ 4 w 682"/>
                      <a:gd name="T69" fmla="*/ 2 h 557"/>
                      <a:gd name="T70" fmla="*/ 4 w 682"/>
                      <a:gd name="T71" fmla="*/ 2 h 557"/>
                      <a:gd name="T72" fmla="*/ 4 w 682"/>
                      <a:gd name="T73" fmla="*/ 2 h 557"/>
                      <a:gd name="T74" fmla="*/ 4 w 682"/>
                      <a:gd name="T75" fmla="*/ 3 h 557"/>
                      <a:gd name="T76" fmla="*/ 4 w 682"/>
                      <a:gd name="T77" fmla="*/ 3 h 557"/>
                      <a:gd name="T78" fmla="*/ 4 w 682"/>
                      <a:gd name="T79" fmla="*/ 3 h 557"/>
                      <a:gd name="T80" fmla="*/ 4 w 682"/>
                      <a:gd name="T81" fmla="*/ 4 h 557"/>
                      <a:gd name="T82" fmla="*/ 3 w 682"/>
                      <a:gd name="T83" fmla="*/ 4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3" name="Freeform 57">
                    <a:extLst>
                      <a:ext uri="{FF2B5EF4-FFF2-40B4-BE49-F238E27FC236}">
                        <a16:creationId xmlns:a16="http://schemas.microsoft.com/office/drawing/2014/main" id="{BE33845B-EF21-A66E-4EF2-E23BB5A2ED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2 w 257"/>
                      <a:gd name="T1" fmla="*/ 3 h 347"/>
                      <a:gd name="T2" fmla="*/ 2 w 257"/>
                      <a:gd name="T3" fmla="*/ 2 h 347"/>
                      <a:gd name="T4" fmla="*/ 2 w 257"/>
                      <a:gd name="T5" fmla="*/ 2 h 347"/>
                      <a:gd name="T6" fmla="*/ 2 w 257"/>
                      <a:gd name="T7" fmla="*/ 2 h 347"/>
                      <a:gd name="T8" fmla="*/ 2 w 257"/>
                      <a:gd name="T9" fmla="*/ 2 h 347"/>
                      <a:gd name="T10" fmla="*/ 2 w 257"/>
                      <a:gd name="T11" fmla="*/ 2 h 347"/>
                      <a:gd name="T12" fmla="*/ 2 w 257"/>
                      <a:gd name="T13" fmla="*/ 2 h 347"/>
                      <a:gd name="T14" fmla="*/ 2 w 257"/>
                      <a:gd name="T15" fmla="*/ 1 h 347"/>
                      <a:gd name="T16" fmla="*/ 2 w 257"/>
                      <a:gd name="T17" fmla="*/ 1 h 347"/>
                      <a:gd name="T18" fmla="*/ 2 w 257"/>
                      <a:gd name="T19" fmla="*/ 1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1 h 347"/>
                      <a:gd name="T28" fmla="*/ 1 w 257"/>
                      <a:gd name="T29" fmla="*/ 3 h 347"/>
                      <a:gd name="T30" fmla="*/ 2 w 257"/>
                      <a:gd name="T31" fmla="*/ 3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4" name="Freeform 58">
                    <a:extLst>
                      <a:ext uri="{FF2B5EF4-FFF2-40B4-BE49-F238E27FC236}">
                        <a16:creationId xmlns:a16="http://schemas.microsoft.com/office/drawing/2014/main" id="{9DBC166E-3615-3B23-4FE0-6B04BB73A4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5" name="Freeform 59">
                    <a:extLst>
                      <a:ext uri="{FF2B5EF4-FFF2-40B4-BE49-F238E27FC236}">
                        <a16:creationId xmlns:a16="http://schemas.microsoft.com/office/drawing/2014/main" id="{A9DB6735-CB48-D366-0FA7-5B39E85E78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6" name="Freeform 60">
                    <a:extLst>
                      <a:ext uri="{FF2B5EF4-FFF2-40B4-BE49-F238E27FC236}">
                        <a16:creationId xmlns:a16="http://schemas.microsoft.com/office/drawing/2014/main" id="{D743F8B6-9733-F878-4C40-3134EB56EA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7" name="Freeform 61">
                    <a:extLst>
                      <a:ext uri="{FF2B5EF4-FFF2-40B4-BE49-F238E27FC236}">
                        <a16:creationId xmlns:a16="http://schemas.microsoft.com/office/drawing/2014/main" id="{25BD2CAF-4997-9B26-060B-4B7CC26554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" name="Freeform 62">
                    <a:extLst>
                      <a:ext uri="{FF2B5EF4-FFF2-40B4-BE49-F238E27FC236}">
                        <a16:creationId xmlns:a16="http://schemas.microsoft.com/office/drawing/2014/main" id="{BE68934B-5049-3713-D500-CAF7E73242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6 w 931"/>
                      <a:gd name="T1" fmla="*/ 0 h 149"/>
                      <a:gd name="T2" fmla="*/ 1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1 w 931"/>
                      <a:gd name="T19" fmla="*/ 1 h 149"/>
                      <a:gd name="T20" fmla="*/ 2 w 931"/>
                      <a:gd name="T21" fmla="*/ 1 h 149"/>
                      <a:gd name="T22" fmla="*/ 2 w 931"/>
                      <a:gd name="T23" fmla="*/ 1 h 149"/>
                      <a:gd name="T24" fmla="*/ 1 w 931"/>
                      <a:gd name="T25" fmla="*/ 1 h 149"/>
                      <a:gd name="T26" fmla="*/ 2 w 931"/>
                      <a:gd name="T27" fmla="*/ 1 h 149"/>
                      <a:gd name="T28" fmla="*/ 2 w 931"/>
                      <a:gd name="T29" fmla="*/ 1 h 149"/>
                      <a:gd name="T30" fmla="*/ 2 w 931"/>
                      <a:gd name="T31" fmla="*/ 1 h 149"/>
                      <a:gd name="T32" fmla="*/ 2 w 931"/>
                      <a:gd name="T33" fmla="*/ 1 h 149"/>
                      <a:gd name="T34" fmla="*/ 2 w 931"/>
                      <a:gd name="T35" fmla="*/ 1 h 149"/>
                      <a:gd name="T36" fmla="*/ 2 w 931"/>
                      <a:gd name="T37" fmla="*/ 1 h 149"/>
                      <a:gd name="T38" fmla="*/ 2 w 931"/>
                      <a:gd name="T39" fmla="*/ 1 h 149"/>
                      <a:gd name="T40" fmla="*/ 2 w 931"/>
                      <a:gd name="T41" fmla="*/ 1 h 149"/>
                      <a:gd name="T42" fmla="*/ 2 w 931"/>
                      <a:gd name="T43" fmla="*/ 1 h 149"/>
                      <a:gd name="T44" fmla="*/ 3 w 931"/>
                      <a:gd name="T45" fmla="*/ 1 h 149"/>
                      <a:gd name="T46" fmla="*/ 3 w 931"/>
                      <a:gd name="T47" fmla="*/ 1 h 149"/>
                      <a:gd name="T48" fmla="*/ 3 w 931"/>
                      <a:gd name="T49" fmla="*/ 1 h 149"/>
                      <a:gd name="T50" fmla="*/ 3 w 931"/>
                      <a:gd name="T51" fmla="*/ 1 h 149"/>
                      <a:gd name="T52" fmla="*/ 3 w 931"/>
                      <a:gd name="T53" fmla="*/ 1 h 149"/>
                      <a:gd name="T54" fmla="*/ 3 w 931"/>
                      <a:gd name="T55" fmla="*/ 1 h 149"/>
                      <a:gd name="T56" fmla="*/ 3 w 931"/>
                      <a:gd name="T57" fmla="*/ 1 h 149"/>
                      <a:gd name="T58" fmla="*/ 4 w 931"/>
                      <a:gd name="T59" fmla="*/ 1 h 149"/>
                      <a:gd name="T60" fmla="*/ 4 w 931"/>
                      <a:gd name="T61" fmla="*/ 1 h 149"/>
                      <a:gd name="T62" fmla="*/ 4 w 931"/>
                      <a:gd name="T63" fmla="*/ 1 h 149"/>
                      <a:gd name="T64" fmla="*/ 4 w 931"/>
                      <a:gd name="T65" fmla="*/ 1 h 149"/>
                      <a:gd name="T66" fmla="*/ 4 w 931"/>
                      <a:gd name="T67" fmla="*/ 1 h 149"/>
                      <a:gd name="T68" fmla="*/ 4 w 931"/>
                      <a:gd name="T69" fmla="*/ 1 h 149"/>
                      <a:gd name="T70" fmla="*/ 4 w 931"/>
                      <a:gd name="T71" fmla="*/ 1 h 149"/>
                      <a:gd name="T72" fmla="*/ 5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9" name="Freeform 63">
                    <a:extLst>
                      <a:ext uri="{FF2B5EF4-FFF2-40B4-BE49-F238E27FC236}">
                        <a16:creationId xmlns:a16="http://schemas.microsoft.com/office/drawing/2014/main" id="{5ACFD8DB-5B35-9F9B-3A50-AC2C84EA5A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0" name="Freeform 64">
                    <a:extLst>
                      <a:ext uri="{FF2B5EF4-FFF2-40B4-BE49-F238E27FC236}">
                        <a16:creationId xmlns:a16="http://schemas.microsoft.com/office/drawing/2014/main" id="{6A6B8512-5547-F839-BAA6-AE3B73E662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1" name="Freeform 65">
                    <a:extLst>
                      <a:ext uri="{FF2B5EF4-FFF2-40B4-BE49-F238E27FC236}">
                        <a16:creationId xmlns:a16="http://schemas.microsoft.com/office/drawing/2014/main" id="{6289CC05-DD5E-FC15-60E9-2B59154351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2" name="Freeform 66">
                    <a:extLst>
                      <a:ext uri="{FF2B5EF4-FFF2-40B4-BE49-F238E27FC236}">
                        <a16:creationId xmlns:a16="http://schemas.microsoft.com/office/drawing/2014/main" id="{5AF35A96-4FD2-4AC3-9CB5-9A586BFA2B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3" name="Freeform 67">
                    <a:extLst>
                      <a:ext uri="{FF2B5EF4-FFF2-40B4-BE49-F238E27FC236}">
                        <a16:creationId xmlns:a16="http://schemas.microsoft.com/office/drawing/2014/main" id="{EF212912-2204-8785-0306-27DE08CCEB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5" name="Group 68">
                  <a:extLst>
                    <a:ext uri="{FF2B5EF4-FFF2-40B4-BE49-F238E27FC236}">
                      <a16:creationId xmlns:a16="http://schemas.microsoft.com/office/drawing/2014/main" id="{FEEC6E42-CC06-72BD-DAA5-6A7C9424D5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6" name="Freeform 69">
                    <a:extLst>
                      <a:ext uri="{FF2B5EF4-FFF2-40B4-BE49-F238E27FC236}">
                        <a16:creationId xmlns:a16="http://schemas.microsoft.com/office/drawing/2014/main" id="{483ADA9C-C91C-9039-3ECB-39DD805946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7" name="Freeform 70">
                    <a:extLst>
                      <a:ext uri="{FF2B5EF4-FFF2-40B4-BE49-F238E27FC236}">
                        <a16:creationId xmlns:a16="http://schemas.microsoft.com/office/drawing/2014/main" id="{8A1C080E-F95E-3A66-B34C-B34D0BFE93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8" name="Freeform 71">
                    <a:extLst>
                      <a:ext uri="{FF2B5EF4-FFF2-40B4-BE49-F238E27FC236}">
                        <a16:creationId xmlns:a16="http://schemas.microsoft.com/office/drawing/2014/main" id="{66923C5D-6524-A3E8-CFDD-B2BC7B135D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9" name="Freeform 72">
                    <a:extLst>
                      <a:ext uri="{FF2B5EF4-FFF2-40B4-BE49-F238E27FC236}">
                        <a16:creationId xmlns:a16="http://schemas.microsoft.com/office/drawing/2014/main" id="{BFC1AED8-90FB-9095-9B8F-2553E27BB5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0" name="Freeform 73">
                    <a:extLst>
                      <a:ext uri="{FF2B5EF4-FFF2-40B4-BE49-F238E27FC236}">
                        <a16:creationId xmlns:a16="http://schemas.microsoft.com/office/drawing/2014/main" id="{2AB6F5AC-6FE2-03B9-0896-4418F6266E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1" name="Freeform 74">
                    <a:extLst>
                      <a:ext uri="{FF2B5EF4-FFF2-40B4-BE49-F238E27FC236}">
                        <a16:creationId xmlns:a16="http://schemas.microsoft.com/office/drawing/2014/main" id="{63723780-53BE-278A-F84C-813078DE4D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2" name="Freeform 75">
                    <a:extLst>
                      <a:ext uri="{FF2B5EF4-FFF2-40B4-BE49-F238E27FC236}">
                        <a16:creationId xmlns:a16="http://schemas.microsoft.com/office/drawing/2014/main" id="{F944A5A2-8C81-2F3E-AD28-FFEF1C3486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3" name="Freeform 76">
                    <a:extLst>
                      <a:ext uri="{FF2B5EF4-FFF2-40B4-BE49-F238E27FC236}">
                        <a16:creationId xmlns:a16="http://schemas.microsoft.com/office/drawing/2014/main" id="{EA3167B5-4E5A-8398-FB2C-CBA7A09BBF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4" name="Freeform 77">
                    <a:extLst>
                      <a:ext uri="{FF2B5EF4-FFF2-40B4-BE49-F238E27FC236}">
                        <a16:creationId xmlns:a16="http://schemas.microsoft.com/office/drawing/2014/main" id="{9B248D34-BF9F-FC49-D053-E9E19632BE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5" name="Freeform 78">
                    <a:extLst>
                      <a:ext uri="{FF2B5EF4-FFF2-40B4-BE49-F238E27FC236}">
                        <a16:creationId xmlns:a16="http://schemas.microsoft.com/office/drawing/2014/main" id="{68E01AB0-A34B-3529-440A-7D5F17DA64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6" name="Freeform 79">
                    <a:extLst>
                      <a:ext uri="{FF2B5EF4-FFF2-40B4-BE49-F238E27FC236}">
                        <a16:creationId xmlns:a16="http://schemas.microsoft.com/office/drawing/2014/main" id="{1ACB525F-879D-206B-6060-135510E94E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7" name="Freeform 80">
                    <a:extLst>
                      <a:ext uri="{FF2B5EF4-FFF2-40B4-BE49-F238E27FC236}">
                        <a16:creationId xmlns:a16="http://schemas.microsoft.com/office/drawing/2014/main" id="{A72894A8-C5CA-CB57-EB0C-0212ECB34E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8" name="Freeform 81">
                    <a:extLst>
                      <a:ext uri="{FF2B5EF4-FFF2-40B4-BE49-F238E27FC236}">
                        <a16:creationId xmlns:a16="http://schemas.microsoft.com/office/drawing/2014/main" id="{B3D7BB45-E66C-ED7D-5DBB-99F317BD9A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9" name="Freeform 82">
                    <a:extLst>
                      <a:ext uri="{FF2B5EF4-FFF2-40B4-BE49-F238E27FC236}">
                        <a16:creationId xmlns:a16="http://schemas.microsoft.com/office/drawing/2014/main" id="{9B711FF5-FA01-DF6C-10DA-1D7D692605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0" name="Freeform 83">
                    <a:extLst>
                      <a:ext uri="{FF2B5EF4-FFF2-40B4-BE49-F238E27FC236}">
                        <a16:creationId xmlns:a16="http://schemas.microsoft.com/office/drawing/2014/main" id="{E0DA1698-B667-49C8-A5A9-3A5114C9DA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1" name="Freeform 84">
                    <a:extLst>
                      <a:ext uri="{FF2B5EF4-FFF2-40B4-BE49-F238E27FC236}">
                        <a16:creationId xmlns:a16="http://schemas.microsoft.com/office/drawing/2014/main" id="{DF18638A-BFF1-3ED5-585D-A3B59850F0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2" name="Freeform 85">
                    <a:extLst>
                      <a:ext uri="{FF2B5EF4-FFF2-40B4-BE49-F238E27FC236}">
                        <a16:creationId xmlns:a16="http://schemas.microsoft.com/office/drawing/2014/main" id="{4E2B2A4B-3499-EE45-572A-4131C471F6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3" name="Freeform 86">
                    <a:extLst>
                      <a:ext uri="{FF2B5EF4-FFF2-40B4-BE49-F238E27FC236}">
                        <a16:creationId xmlns:a16="http://schemas.microsoft.com/office/drawing/2014/main" id="{15A57459-6705-0704-BDF6-70D89A21CF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4" name="Freeform 87">
                    <a:extLst>
                      <a:ext uri="{FF2B5EF4-FFF2-40B4-BE49-F238E27FC236}">
                        <a16:creationId xmlns:a16="http://schemas.microsoft.com/office/drawing/2014/main" id="{3FA7D497-CBA9-3AAF-5141-BC1014D227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5" name="Freeform 88">
                    <a:extLst>
                      <a:ext uri="{FF2B5EF4-FFF2-40B4-BE49-F238E27FC236}">
                        <a16:creationId xmlns:a16="http://schemas.microsoft.com/office/drawing/2014/main" id="{EA213AEA-90D0-2AE3-3DEF-3EEE2F3017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6" name="Freeform 89">
                    <a:extLst>
                      <a:ext uri="{FF2B5EF4-FFF2-40B4-BE49-F238E27FC236}">
                        <a16:creationId xmlns:a16="http://schemas.microsoft.com/office/drawing/2014/main" id="{17209148-C2B8-66B5-ED78-BFE53A9BC7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Freeform 90">
                    <a:extLst>
                      <a:ext uri="{FF2B5EF4-FFF2-40B4-BE49-F238E27FC236}">
                        <a16:creationId xmlns:a16="http://schemas.microsoft.com/office/drawing/2014/main" id="{D5056B55-54BB-A6E8-AB7E-DD37716864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8" name="Freeform 91">
                    <a:extLst>
                      <a:ext uri="{FF2B5EF4-FFF2-40B4-BE49-F238E27FC236}">
                        <a16:creationId xmlns:a16="http://schemas.microsoft.com/office/drawing/2014/main" id="{D17B5686-C70D-33DA-C8FB-905A391098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Freeform 92">
                    <a:extLst>
                      <a:ext uri="{FF2B5EF4-FFF2-40B4-BE49-F238E27FC236}">
                        <a16:creationId xmlns:a16="http://schemas.microsoft.com/office/drawing/2014/main" id="{80396454-9DDF-DFCF-38AD-CBF05A631A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0" name="Freeform 93">
                    <a:extLst>
                      <a:ext uri="{FF2B5EF4-FFF2-40B4-BE49-F238E27FC236}">
                        <a16:creationId xmlns:a16="http://schemas.microsoft.com/office/drawing/2014/main" id="{D8C86852-4076-BCD2-4C24-7E7775D64C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Freeform 94">
                    <a:extLst>
                      <a:ext uri="{FF2B5EF4-FFF2-40B4-BE49-F238E27FC236}">
                        <a16:creationId xmlns:a16="http://schemas.microsoft.com/office/drawing/2014/main" id="{4B9FCBBA-0030-C873-4C32-7014438F7F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2" name="Freeform 95">
                    <a:extLst>
                      <a:ext uri="{FF2B5EF4-FFF2-40B4-BE49-F238E27FC236}">
                        <a16:creationId xmlns:a16="http://schemas.microsoft.com/office/drawing/2014/main" id="{7B5AC81B-35D7-7F8C-031B-288B325591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Freeform 96">
                    <a:extLst>
                      <a:ext uri="{FF2B5EF4-FFF2-40B4-BE49-F238E27FC236}">
                        <a16:creationId xmlns:a16="http://schemas.microsoft.com/office/drawing/2014/main" id="{E7D45C6B-A34E-0860-34A5-378068ED3B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4" name="Freeform 97">
                    <a:extLst>
                      <a:ext uri="{FF2B5EF4-FFF2-40B4-BE49-F238E27FC236}">
                        <a16:creationId xmlns:a16="http://schemas.microsoft.com/office/drawing/2014/main" id="{7E4A51ED-6C9A-C618-21A7-7C259995F5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5" name="Freeform 98">
                    <a:extLst>
                      <a:ext uri="{FF2B5EF4-FFF2-40B4-BE49-F238E27FC236}">
                        <a16:creationId xmlns:a16="http://schemas.microsoft.com/office/drawing/2014/main" id="{9E3DDA68-1F96-9AF5-04DA-95B3344F3E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6" name="Freeform 99">
                    <a:extLst>
                      <a:ext uri="{FF2B5EF4-FFF2-40B4-BE49-F238E27FC236}">
                        <a16:creationId xmlns:a16="http://schemas.microsoft.com/office/drawing/2014/main" id="{72FEFF8E-3F70-9484-7400-BFBC6DB34C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3 w 682"/>
                      <a:gd name="T1" fmla="*/ 3 h 557"/>
                      <a:gd name="T2" fmla="*/ 3 w 682"/>
                      <a:gd name="T3" fmla="*/ 3 h 557"/>
                      <a:gd name="T4" fmla="*/ 3 w 682"/>
                      <a:gd name="T5" fmla="*/ 3 h 557"/>
                      <a:gd name="T6" fmla="*/ 2 w 682"/>
                      <a:gd name="T7" fmla="*/ 2 h 557"/>
                      <a:gd name="T8" fmla="*/ 2 w 682"/>
                      <a:gd name="T9" fmla="*/ 3 h 557"/>
                      <a:gd name="T10" fmla="*/ 2 w 682"/>
                      <a:gd name="T11" fmla="*/ 4 h 557"/>
                      <a:gd name="T12" fmla="*/ 2 w 682"/>
                      <a:gd name="T13" fmla="*/ 3 h 557"/>
                      <a:gd name="T14" fmla="*/ 2 w 682"/>
                      <a:gd name="T15" fmla="*/ 3 h 557"/>
                      <a:gd name="T16" fmla="*/ 2 w 682"/>
                      <a:gd name="T17" fmla="*/ 3 h 557"/>
                      <a:gd name="T18" fmla="*/ 2 w 682"/>
                      <a:gd name="T19" fmla="*/ 3 h 557"/>
                      <a:gd name="T20" fmla="*/ 2 w 682"/>
                      <a:gd name="T21" fmla="*/ 3 h 557"/>
                      <a:gd name="T22" fmla="*/ 1 w 682"/>
                      <a:gd name="T23" fmla="*/ 3 h 557"/>
                      <a:gd name="T24" fmla="*/ 1 w 682"/>
                      <a:gd name="T25" fmla="*/ 3 h 557"/>
                      <a:gd name="T26" fmla="*/ 1 w 682"/>
                      <a:gd name="T27" fmla="*/ 3 h 557"/>
                      <a:gd name="T28" fmla="*/ 1 w 682"/>
                      <a:gd name="T29" fmla="*/ 3 h 557"/>
                      <a:gd name="T30" fmla="*/ 1 w 682"/>
                      <a:gd name="T31" fmla="*/ 2 h 557"/>
                      <a:gd name="T32" fmla="*/ 1 w 682"/>
                      <a:gd name="T33" fmla="*/ 2 h 557"/>
                      <a:gd name="T34" fmla="*/ 0 w 682"/>
                      <a:gd name="T35" fmla="*/ 2 h 557"/>
                      <a:gd name="T36" fmla="*/ 1 w 682"/>
                      <a:gd name="T37" fmla="*/ 2 h 557"/>
                      <a:gd name="T38" fmla="*/ 1 w 682"/>
                      <a:gd name="T39" fmla="*/ 1 h 557"/>
                      <a:gd name="T40" fmla="*/ 1 w 682"/>
                      <a:gd name="T41" fmla="*/ 1 h 557"/>
                      <a:gd name="T42" fmla="*/ 1 w 682"/>
                      <a:gd name="T43" fmla="*/ 1 h 557"/>
                      <a:gd name="T44" fmla="*/ 1 w 682"/>
                      <a:gd name="T45" fmla="*/ 1 h 557"/>
                      <a:gd name="T46" fmla="*/ 2 w 682"/>
                      <a:gd name="T47" fmla="*/ 1 h 557"/>
                      <a:gd name="T48" fmla="*/ 2 w 682"/>
                      <a:gd name="T49" fmla="*/ 1 h 557"/>
                      <a:gd name="T50" fmla="*/ 3 w 682"/>
                      <a:gd name="T51" fmla="*/ 1 h 557"/>
                      <a:gd name="T52" fmla="*/ 3 w 682"/>
                      <a:gd name="T53" fmla="*/ 0 h 557"/>
                      <a:gd name="T54" fmla="*/ 3 w 682"/>
                      <a:gd name="T55" fmla="*/ 1 h 557"/>
                      <a:gd name="T56" fmla="*/ 3 w 682"/>
                      <a:gd name="T57" fmla="*/ 1 h 557"/>
                      <a:gd name="T58" fmla="*/ 3 w 682"/>
                      <a:gd name="T59" fmla="*/ 1 h 557"/>
                      <a:gd name="T60" fmla="*/ 4 w 682"/>
                      <a:gd name="T61" fmla="*/ 1 h 557"/>
                      <a:gd name="T62" fmla="*/ 4 w 682"/>
                      <a:gd name="T63" fmla="*/ 1 h 557"/>
                      <a:gd name="T64" fmla="*/ 4 w 682"/>
                      <a:gd name="T65" fmla="*/ 1 h 557"/>
                      <a:gd name="T66" fmla="*/ 4 w 682"/>
                      <a:gd name="T67" fmla="*/ 2 h 557"/>
                      <a:gd name="T68" fmla="*/ 4 w 682"/>
                      <a:gd name="T69" fmla="*/ 2 h 557"/>
                      <a:gd name="T70" fmla="*/ 4 w 682"/>
                      <a:gd name="T71" fmla="*/ 2 h 557"/>
                      <a:gd name="T72" fmla="*/ 4 w 682"/>
                      <a:gd name="T73" fmla="*/ 2 h 557"/>
                      <a:gd name="T74" fmla="*/ 4 w 682"/>
                      <a:gd name="T75" fmla="*/ 3 h 557"/>
                      <a:gd name="T76" fmla="*/ 4 w 682"/>
                      <a:gd name="T77" fmla="*/ 3 h 557"/>
                      <a:gd name="T78" fmla="*/ 4 w 682"/>
                      <a:gd name="T79" fmla="*/ 3 h 557"/>
                      <a:gd name="T80" fmla="*/ 4 w 682"/>
                      <a:gd name="T81" fmla="*/ 4 h 557"/>
                      <a:gd name="T82" fmla="*/ 3 w 682"/>
                      <a:gd name="T83" fmla="*/ 4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7" name="Freeform 100">
                    <a:extLst>
                      <a:ext uri="{FF2B5EF4-FFF2-40B4-BE49-F238E27FC236}">
                        <a16:creationId xmlns:a16="http://schemas.microsoft.com/office/drawing/2014/main" id="{B4786578-E299-5F13-A2F3-BD9986BF2C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2 w 257"/>
                      <a:gd name="T1" fmla="*/ 3 h 347"/>
                      <a:gd name="T2" fmla="*/ 2 w 257"/>
                      <a:gd name="T3" fmla="*/ 2 h 347"/>
                      <a:gd name="T4" fmla="*/ 2 w 257"/>
                      <a:gd name="T5" fmla="*/ 2 h 347"/>
                      <a:gd name="T6" fmla="*/ 2 w 257"/>
                      <a:gd name="T7" fmla="*/ 2 h 347"/>
                      <a:gd name="T8" fmla="*/ 2 w 257"/>
                      <a:gd name="T9" fmla="*/ 2 h 347"/>
                      <a:gd name="T10" fmla="*/ 2 w 257"/>
                      <a:gd name="T11" fmla="*/ 2 h 347"/>
                      <a:gd name="T12" fmla="*/ 2 w 257"/>
                      <a:gd name="T13" fmla="*/ 2 h 347"/>
                      <a:gd name="T14" fmla="*/ 2 w 257"/>
                      <a:gd name="T15" fmla="*/ 1 h 347"/>
                      <a:gd name="T16" fmla="*/ 2 w 257"/>
                      <a:gd name="T17" fmla="*/ 1 h 347"/>
                      <a:gd name="T18" fmla="*/ 2 w 257"/>
                      <a:gd name="T19" fmla="*/ 1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1 h 347"/>
                      <a:gd name="T28" fmla="*/ 1 w 257"/>
                      <a:gd name="T29" fmla="*/ 3 h 347"/>
                      <a:gd name="T30" fmla="*/ 2 w 257"/>
                      <a:gd name="T31" fmla="*/ 3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8" name="Freeform 101">
                    <a:extLst>
                      <a:ext uri="{FF2B5EF4-FFF2-40B4-BE49-F238E27FC236}">
                        <a16:creationId xmlns:a16="http://schemas.microsoft.com/office/drawing/2014/main" id="{0ABFD378-42B0-8A1B-1C8E-7C418E6301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9" name="Freeform 102">
                    <a:extLst>
                      <a:ext uri="{FF2B5EF4-FFF2-40B4-BE49-F238E27FC236}">
                        <a16:creationId xmlns:a16="http://schemas.microsoft.com/office/drawing/2014/main" id="{1E46E479-1AE6-83BE-2701-15913C2784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0" name="Freeform 103">
                    <a:extLst>
                      <a:ext uri="{FF2B5EF4-FFF2-40B4-BE49-F238E27FC236}">
                        <a16:creationId xmlns:a16="http://schemas.microsoft.com/office/drawing/2014/main" id="{10440C32-9984-8EFF-D1A1-ABB6EC033C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1" name="Freeform 104">
                    <a:extLst>
                      <a:ext uri="{FF2B5EF4-FFF2-40B4-BE49-F238E27FC236}">
                        <a16:creationId xmlns:a16="http://schemas.microsoft.com/office/drawing/2014/main" id="{7381BDC3-F41A-A1E9-F86F-B98588454E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2" name="Freeform 105">
                    <a:extLst>
                      <a:ext uri="{FF2B5EF4-FFF2-40B4-BE49-F238E27FC236}">
                        <a16:creationId xmlns:a16="http://schemas.microsoft.com/office/drawing/2014/main" id="{5FD1C510-0BE5-9C2D-423C-B2DEE2D282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6 w 931"/>
                      <a:gd name="T1" fmla="*/ 0 h 149"/>
                      <a:gd name="T2" fmla="*/ 1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1 w 931"/>
                      <a:gd name="T19" fmla="*/ 1 h 149"/>
                      <a:gd name="T20" fmla="*/ 2 w 931"/>
                      <a:gd name="T21" fmla="*/ 1 h 149"/>
                      <a:gd name="T22" fmla="*/ 2 w 931"/>
                      <a:gd name="T23" fmla="*/ 1 h 149"/>
                      <a:gd name="T24" fmla="*/ 1 w 931"/>
                      <a:gd name="T25" fmla="*/ 1 h 149"/>
                      <a:gd name="T26" fmla="*/ 2 w 931"/>
                      <a:gd name="T27" fmla="*/ 1 h 149"/>
                      <a:gd name="T28" fmla="*/ 2 w 931"/>
                      <a:gd name="T29" fmla="*/ 1 h 149"/>
                      <a:gd name="T30" fmla="*/ 2 w 931"/>
                      <a:gd name="T31" fmla="*/ 1 h 149"/>
                      <a:gd name="T32" fmla="*/ 2 w 931"/>
                      <a:gd name="T33" fmla="*/ 1 h 149"/>
                      <a:gd name="T34" fmla="*/ 2 w 931"/>
                      <a:gd name="T35" fmla="*/ 1 h 149"/>
                      <a:gd name="T36" fmla="*/ 2 w 931"/>
                      <a:gd name="T37" fmla="*/ 1 h 149"/>
                      <a:gd name="T38" fmla="*/ 2 w 931"/>
                      <a:gd name="T39" fmla="*/ 1 h 149"/>
                      <a:gd name="T40" fmla="*/ 2 w 931"/>
                      <a:gd name="T41" fmla="*/ 1 h 149"/>
                      <a:gd name="T42" fmla="*/ 2 w 931"/>
                      <a:gd name="T43" fmla="*/ 1 h 149"/>
                      <a:gd name="T44" fmla="*/ 3 w 931"/>
                      <a:gd name="T45" fmla="*/ 1 h 149"/>
                      <a:gd name="T46" fmla="*/ 3 w 931"/>
                      <a:gd name="T47" fmla="*/ 1 h 149"/>
                      <a:gd name="T48" fmla="*/ 3 w 931"/>
                      <a:gd name="T49" fmla="*/ 1 h 149"/>
                      <a:gd name="T50" fmla="*/ 3 w 931"/>
                      <a:gd name="T51" fmla="*/ 1 h 149"/>
                      <a:gd name="T52" fmla="*/ 3 w 931"/>
                      <a:gd name="T53" fmla="*/ 1 h 149"/>
                      <a:gd name="T54" fmla="*/ 3 w 931"/>
                      <a:gd name="T55" fmla="*/ 1 h 149"/>
                      <a:gd name="T56" fmla="*/ 3 w 931"/>
                      <a:gd name="T57" fmla="*/ 1 h 149"/>
                      <a:gd name="T58" fmla="*/ 4 w 931"/>
                      <a:gd name="T59" fmla="*/ 1 h 149"/>
                      <a:gd name="T60" fmla="*/ 4 w 931"/>
                      <a:gd name="T61" fmla="*/ 1 h 149"/>
                      <a:gd name="T62" fmla="*/ 4 w 931"/>
                      <a:gd name="T63" fmla="*/ 1 h 149"/>
                      <a:gd name="T64" fmla="*/ 4 w 931"/>
                      <a:gd name="T65" fmla="*/ 1 h 149"/>
                      <a:gd name="T66" fmla="*/ 4 w 931"/>
                      <a:gd name="T67" fmla="*/ 1 h 149"/>
                      <a:gd name="T68" fmla="*/ 4 w 931"/>
                      <a:gd name="T69" fmla="*/ 1 h 149"/>
                      <a:gd name="T70" fmla="*/ 4 w 931"/>
                      <a:gd name="T71" fmla="*/ 1 h 149"/>
                      <a:gd name="T72" fmla="*/ 5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3" name="Freeform 106">
                    <a:extLst>
                      <a:ext uri="{FF2B5EF4-FFF2-40B4-BE49-F238E27FC236}">
                        <a16:creationId xmlns:a16="http://schemas.microsoft.com/office/drawing/2014/main" id="{FD5CED3E-99E8-596A-DEAF-78CF71FDF9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4" name="Freeform 107">
                    <a:extLst>
                      <a:ext uri="{FF2B5EF4-FFF2-40B4-BE49-F238E27FC236}">
                        <a16:creationId xmlns:a16="http://schemas.microsoft.com/office/drawing/2014/main" id="{429B0A40-CD45-2020-D98C-374107C76C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5" name="Freeform 108">
                    <a:extLst>
                      <a:ext uri="{FF2B5EF4-FFF2-40B4-BE49-F238E27FC236}">
                        <a16:creationId xmlns:a16="http://schemas.microsoft.com/office/drawing/2014/main" id="{0933A1FF-87D3-2959-C2F6-43EBA0D540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6" name="Freeform 109">
                    <a:extLst>
                      <a:ext uri="{FF2B5EF4-FFF2-40B4-BE49-F238E27FC236}">
                        <a16:creationId xmlns:a16="http://schemas.microsoft.com/office/drawing/2014/main" id="{35EDD096-D73C-FB5D-9319-BA72183AB8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7" name="Freeform 110">
                    <a:extLst>
                      <a:ext uri="{FF2B5EF4-FFF2-40B4-BE49-F238E27FC236}">
                        <a16:creationId xmlns:a16="http://schemas.microsoft.com/office/drawing/2014/main" id="{37E06B3C-A467-8037-9983-77D7819863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36" name="Group 111">
                <a:extLst>
                  <a:ext uri="{FF2B5EF4-FFF2-40B4-BE49-F238E27FC236}">
                    <a16:creationId xmlns:a16="http://schemas.microsoft.com/office/drawing/2014/main" id="{3407868C-2CBA-0DCD-D084-374F1549F8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3" name="Line 112">
                  <a:extLst>
                    <a:ext uri="{FF2B5EF4-FFF2-40B4-BE49-F238E27FC236}">
                      <a16:creationId xmlns:a16="http://schemas.microsoft.com/office/drawing/2014/main" id="{36B7C21F-5574-14CB-39D8-4E1C57AC17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113">
                  <a:extLst>
                    <a:ext uri="{FF2B5EF4-FFF2-40B4-BE49-F238E27FC236}">
                      <a16:creationId xmlns:a16="http://schemas.microsoft.com/office/drawing/2014/main" id="{3954C12B-60A5-FE9D-7EAB-D91FC08625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114">
                  <a:extLst>
                    <a:ext uri="{FF2B5EF4-FFF2-40B4-BE49-F238E27FC236}">
                      <a16:creationId xmlns:a16="http://schemas.microsoft.com/office/drawing/2014/main" id="{7CA8C394-EA42-F645-75F2-CA2C7E7529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115">
                  <a:extLst>
                    <a:ext uri="{FF2B5EF4-FFF2-40B4-BE49-F238E27FC236}">
                      <a16:creationId xmlns:a16="http://schemas.microsoft.com/office/drawing/2014/main" id="{2461AB24-2C7C-83FD-746E-3C92E9F5DC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116">
                  <a:extLst>
                    <a:ext uri="{FF2B5EF4-FFF2-40B4-BE49-F238E27FC236}">
                      <a16:creationId xmlns:a16="http://schemas.microsoft.com/office/drawing/2014/main" id="{60D075B4-0989-5A03-76B3-785E383120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117">
                  <a:extLst>
                    <a:ext uri="{FF2B5EF4-FFF2-40B4-BE49-F238E27FC236}">
                      <a16:creationId xmlns:a16="http://schemas.microsoft.com/office/drawing/2014/main" id="{C2555EA2-DE61-164B-064F-85F8C4B0EB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118">
                  <a:extLst>
                    <a:ext uri="{FF2B5EF4-FFF2-40B4-BE49-F238E27FC236}">
                      <a16:creationId xmlns:a16="http://schemas.microsoft.com/office/drawing/2014/main" id="{D0828E2A-EFC3-9085-B0F5-352AE1AF37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0" name="Line 119">
                  <a:extLst>
                    <a:ext uri="{FF2B5EF4-FFF2-40B4-BE49-F238E27FC236}">
                      <a16:creationId xmlns:a16="http://schemas.microsoft.com/office/drawing/2014/main" id="{24B009E2-E1ED-A3D5-EBFC-B3E59428AA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120">
                  <a:extLst>
                    <a:ext uri="{FF2B5EF4-FFF2-40B4-BE49-F238E27FC236}">
                      <a16:creationId xmlns:a16="http://schemas.microsoft.com/office/drawing/2014/main" id="{FEAD7E54-9387-EB8B-FFC0-5C0B8E7CF3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121">
                  <a:extLst>
                    <a:ext uri="{FF2B5EF4-FFF2-40B4-BE49-F238E27FC236}">
                      <a16:creationId xmlns:a16="http://schemas.microsoft.com/office/drawing/2014/main" id="{05906D35-2DC2-4E19-E4B6-4E0F863A08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122">
                  <a:extLst>
                    <a:ext uri="{FF2B5EF4-FFF2-40B4-BE49-F238E27FC236}">
                      <a16:creationId xmlns:a16="http://schemas.microsoft.com/office/drawing/2014/main" id="{DD32F461-FFBC-3D52-B051-B09BC23BD8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123">
                  <a:extLst>
                    <a:ext uri="{FF2B5EF4-FFF2-40B4-BE49-F238E27FC236}">
                      <a16:creationId xmlns:a16="http://schemas.microsoft.com/office/drawing/2014/main" id="{CE9F43CF-2B10-EA8A-85AD-23B4400103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24">
                  <a:extLst>
                    <a:ext uri="{FF2B5EF4-FFF2-40B4-BE49-F238E27FC236}">
                      <a16:creationId xmlns:a16="http://schemas.microsoft.com/office/drawing/2014/main" id="{E4686B65-DF47-FF49-409A-B8A8DF96C7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25">
                  <a:extLst>
                    <a:ext uri="{FF2B5EF4-FFF2-40B4-BE49-F238E27FC236}">
                      <a16:creationId xmlns:a16="http://schemas.microsoft.com/office/drawing/2014/main" id="{C2F810F8-890C-E732-9BC8-95EB589494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26">
                  <a:extLst>
                    <a:ext uri="{FF2B5EF4-FFF2-40B4-BE49-F238E27FC236}">
                      <a16:creationId xmlns:a16="http://schemas.microsoft.com/office/drawing/2014/main" id="{342A26F6-BF48-01B0-C955-C20D64224C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27">
                  <a:extLst>
                    <a:ext uri="{FF2B5EF4-FFF2-40B4-BE49-F238E27FC236}">
                      <a16:creationId xmlns:a16="http://schemas.microsoft.com/office/drawing/2014/main" id="{2B603756-51E8-CF20-AC03-2BA5AA0D1C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28">
                  <a:extLst>
                    <a:ext uri="{FF2B5EF4-FFF2-40B4-BE49-F238E27FC236}">
                      <a16:creationId xmlns:a16="http://schemas.microsoft.com/office/drawing/2014/main" id="{FBA2FFF7-05C1-FF4E-A655-CAF1E79E26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29">
                  <a:extLst>
                    <a:ext uri="{FF2B5EF4-FFF2-40B4-BE49-F238E27FC236}">
                      <a16:creationId xmlns:a16="http://schemas.microsoft.com/office/drawing/2014/main" id="{D1C49B23-E93A-550A-BC1D-9543C2A021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30">
                  <a:extLst>
                    <a:ext uri="{FF2B5EF4-FFF2-40B4-BE49-F238E27FC236}">
                      <a16:creationId xmlns:a16="http://schemas.microsoft.com/office/drawing/2014/main" id="{AD4D7B5A-2AB5-2B3A-0F05-648985537C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31">
                  <a:extLst>
                    <a:ext uri="{FF2B5EF4-FFF2-40B4-BE49-F238E27FC236}">
                      <a16:creationId xmlns:a16="http://schemas.microsoft.com/office/drawing/2014/main" id="{1716F08A-C7F0-F99A-C390-41C87D5FB3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132">
                  <a:extLst>
                    <a:ext uri="{FF2B5EF4-FFF2-40B4-BE49-F238E27FC236}">
                      <a16:creationId xmlns:a16="http://schemas.microsoft.com/office/drawing/2014/main" id="{4A7F5B3B-3E84-808E-15FF-4FBB118F94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7" name="Group 133">
                <a:extLst>
                  <a:ext uri="{FF2B5EF4-FFF2-40B4-BE49-F238E27FC236}">
                    <a16:creationId xmlns:a16="http://schemas.microsoft.com/office/drawing/2014/main" id="{37670BD1-8E13-6090-62D1-1A8626A2D3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8" name="Line 134">
                  <a:extLst>
                    <a:ext uri="{FF2B5EF4-FFF2-40B4-BE49-F238E27FC236}">
                      <a16:creationId xmlns:a16="http://schemas.microsoft.com/office/drawing/2014/main" id="{B95BA78C-22BE-BF75-8DCE-BF9556B2B6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9" name="Line 135">
                  <a:extLst>
                    <a:ext uri="{FF2B5EF4-FFF2-40B4-BE49-F238E27FC236}">
                      <a16:creationId xmlns:a16="http://schemas.microsoft.com/office/drawing/2014/main" id="{6751305D-8BD6-2958-027B-26B0C1E403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0" name="Line 136">
                  <a:extLst>
                    <a:ext uri="{FF2B5EF4-FFF2-40B4-BE49-F238E27FC236}">
                      <a16:creationId xmlns:a16="http://schemas.microsoft.com/office/drawing/2014/main" id="{B226DC84-C218-00D5-5AE6-A52BDC819C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1" name="Line 137">
                  <a:extLst>
                    <a:ext uri="{FF2B5EF4-FFF2-40B4-BE49-F238E27FC236}">
                      <a16:creationId xmlns:a16="http://schemas.microsoft.com/office/drawing/2014/main" id="{014D9CE3-541E-9256-EB93-ADB158F59F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138">
                  <a:extLst>
                    <a:ext uri="{FF2B5EF4-FFF2-40B4-BE49-F238E27FC236}">
                      <a16:creationId xmlns:a16="http://schemas.microsoft.com/office/drawing/2014/main" id="{67565522-4D34-7A66-72E3-D1422A2C25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139">
                  <a:extLst>
                    <a:ext uri="{FF2B5EF4-FFF2-40B4-BE49-F238E27FC236}">
                      <a16:creationId xmlns:a16="http://schemas.microsoft.com/office/drawing/2014/main" id="{E5B62BB6-393A-227E-032A-0391334DB5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140">
                  <a:extLst>
                    <a:ext uri="{FF2B5EF4-FFF2-40B4-BE49-F238E27FC236}">
                      <a16:creationId xmlns:a16="http://schemas.microsoft.com/office/drawing/2014/main" id="{3D69483E-93DC-BD37-2DAB-76F7D499F1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141">
                  <a:extLst>
                    <a:ext uri="{FF2B5EF4-FFF2-40B4-BE49-F238E27FC236}">
                      <a16:creationId xmlns:a16="http://schemas.microsoft.com/office/drawing/2014/main" id="{5E51B290-FCD6-B4C6-E1ED-DD0589B78C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142">
                  <a:extLst>
                    <a:ext uri="{FF2B5EF4-FFF2-40B4-BE49-F238E27FC236}">
                      <a16:creationId xmlns:a16="http://schemas.microsoft.com/office/drawing/2014/main" id="{696F240D-42B9-C95A-B537-A5C4FF50F9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143">
                  <a:extLst>
                    <a:ext uri="{FF2B5EF4-FFF2-40B4-BE49-F238E27FC236}">
                      <a16:creationId xmlns:a16="http://schemas.microsoft.com/office/drawing/2014/main" id="{1E8A1B87-F358-5839-379E-D56C59973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144">
                  <a:extLst>
                    <a:ext uri="{FF2B5EF4-FFF2-40B4-BE49-F238E27FC236}">
                      <a16:creationId xmlns:a16="http://schemas.microsoft.com/office/drawing/2014/main" id="{E4F9707B-4C7B-96CD-76CC-7336925E42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145">
                  <a:extLst>
                    <a:ext uri="{FF2B5EF4-FFF2-40B4-BE49-F238E27FC236}">
                      <a16:creationId xmlns:a16="http://schemas.microsoft.com/office/drawing/2014/main" id="{0CE68F05-B92B-011D-F00C-990C215896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146">
                  <a:extLst>
                    <a:ext uri="{FF2B5EF4-FFF2-40B4-BE49-F238E27FC236}">
                      <a16:creationId xmlns:a16="http://schemas.microsoft.com/office/drawing/2014/main" id="{F87F5E96-B893-8AA3-FBFC-CADE702EBE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147">
                  <a:extLst>
                    <a:ext uri="{FF2B5EF4-FFF2-40B4-BE49-F238E27FC236}">
                      <a16:creationId xmlns:a16="http://schemas.microsoft.com/office/drawing/2014/main" id="{281554ED-529C-FC93-2F74-BB22CCDA71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148">
                  <a:extLst>
                    <a:ext uri="{FF2B5EF4-FFF2-40B4-BE49-F238E27FC236}">
                      <a16:creationId xmlns:a16="http://schemas.microsoft.com/office/drawing/2014/main" id="{72C6BE06-A082-537D-84B4-A839708BB5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149">
                  <a:extLst>
                    <a:ext uri="{FF2B5EF4-FFF2-40B4-BE49-F238E27FC236}">
                      <a16:creationId xmlns:a16="http://schemas.microsoft.com/office/drawing/2014/main" id="{517DE8B5-9489-E772-FA84-0D2F895389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150">
                  <a:extLst>
                    <a:ext uri="{FF2B5EF4-FFF2-40B4-BE49-F238E27FC236}">
                      <a16:creationId xmlns:a16="http://schemas.microsoft.com/office/drawing/2014/main" id="{BA0B0E16-ACF0-0E29-1FD2-0086D55F46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151">
                  <a:extLst>
                    <a:ext uri="{FF2B5EF4-FFF2-40B4-BE49-F238E27FC236}">
                      <a16:creationId xmlns:a16="http://schemas.microsoft.com/office/drawing/2014/main" id="{DF97520E-0070-B996-7D3A-404900C37E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152">
                  <a:extLst>
                    <a:ext uri="{FF2B5EF4-FFF2-40B4-BE49-F238E27FC236}">
                      <a16:creationId xmlns:a16="http://schemas.microsoft.com/office/drawing/2014/main" id="{E3E93818-A68F-943D-2666-A432B803F6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153">
                  <a:extLst>
                    <a:ext uri="{FF2B5EF4-FFF2-40B4-BE49-F238E27FC236}">
                      <a16:creationId xmlns:a16="http://schemas.microsoft.com/office/drawing/2014/main" id="{4494BAA2-F68A-9037-1958-5A6DB02FAA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154">
                  <a:extLst>
                    <a:ext uri="{FF2B5EF4-FFF2-40B4-BE49-F238E27FC236}">
                      <a16:creationId xmlns:a16="http://schemas.microsoft.com/office/drawing/2014/main" id="{0FACE6DD-E888-0C1D-067E-E122FFA998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155">
                  <a:extLst>
                    <a:ext uri="{FF2B5EF4-FFF2-40B4-BE49-F238E27FC236}">
                      <a16:creationId xmlns:a16="http://schemas.microsoft.com/office/drawing/2014/main" id="{22B30307-EB5C-3BA1-C4A6-25B9869248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156">
                  <a:extLst>
                    <a:ext uri="{FF2B5EF4-FFF2-40B4-BE49-F238E27FC236}">
                      <a16:creationId xmlns:a16="http://schemas.microsoft.com/office/drawing/2014/main" id="{1B4299B0-274F-31D0-C0D2-FF40FC3A24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157">
                  <a:extLst>
                    <a:ext uri="{FF2B5EF4-FFF2-40B4-BE49-F238E27FC236}">
                      <a16:creationId xmlns:a16="http://schemas.microsoft.com/office/drawing/2014/main" id="{0A480912-07CA-FFFC-13D4-C9B23CCE65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158">
                  <a:extLst>
                    <a:ext uri="{FF2B5EF4-FFF2-40B4-BE49-F238E27FC236}">
                      <a16:creationId xmlns:a16="http://schemas.microsoft.com/office/drawing/2014/main" id="{A93C6CDF-A045-A0BE-9C76-39ED2A78D5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1033" name="Picture 159" descr="earth">
              <a:extLst>
                <a:ext uri="{FF2B5EF4-FFF2-40B4-BE49-F238E27FC236}">
                  <a16:creationId xmlns:a16="http://schemas.microsoft.com/office/drawing/2014/main" id="{F7461F15-781A-0EF4-7E0A-4C14E77F629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477D24F-2C64-043F-AEF6-BFF2F409A4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7162800" cy="2971800"/>
          </a:xfrm>
        </p:spPr>
        <p:txBody>
          <a:bodyPr/>
          <a:lstStyle/>
          <a:p>
            <a:pPr eaLnBrk="1" hangingPunct="1"/>
            <a:r>
              <a:rPr lang="en-US" sz="4800" i="0" dirty="0"/>
              <a:t>Why has the EU Stagnated in Comparison with the US?</a:t>
            </a:r>
            <a:endParaRPr lang="en-US" altLang="en-US" sz="4800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5A31885-7333-B858-D7C1-791F6132573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791200" y="5257800"/>
            <a:ext cx="28956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Iceland,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3D61C-2766-E0F2-7AF5-FE4303A0B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282" name="Picture 2">
            <a:extLst>
              <a:ext uri="{FF2B5EF4-FFF2-40B4-BE49-F238E27FC236}">
                <a16:creationId xmlns:a16="http://schemas.microsoft.com/office/drawing/2014/main" id="{AE9BDC91-9E9A-6496-54FF-AE99A5029D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45944"/>
            <a:ext cx="4191000" cy="615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062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6312D-1D74-E503-862B-E4F50E01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0" name="Picture 2">
            <a:extLst>
              <a:ext uri="{FF2B5EF4-FFF2-40B4-BE49-F238E27FC236}">
                <a16:creationId xmlns:a16="http://schemas.microsoft.com/office/drawing/2014/main" id="{C83B4A36-F308-F247-0D66-BB33E68787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674" y="933849"/>
            <a:ext cx="5506326" cy="59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357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FA4CD-E283-845C-1093-0F1A2E58A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FA995D0-9041-BF26-FBDC-1D8636CE04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0" y="962347"/>
            <a:ext cx="7623569" cy="562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201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21257-D6F4-4152-99DF-AF5603A20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FC37E55-C49A-3A4A-319A-9B4FEEA611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29" y="1014920"/>
            <a:ext cx="7559334" cy="546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75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31142-945C-B5C3-BBA5-C623A8D36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258" name="Picture 2">
            <a:extLst>
              <a:ext uri="{FF2B5EF4-FFF2-40B4-BE49-F238E27FC236}">
                <a16:creationId xmlns:a16="http://schemas.microsoft.com/office/drawing/2014/main" id="{51EB0B47-62FC-8233-D7B7-95DEB8581F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26779"/>
            <a:ext cx="6172200" cy="58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97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7C095-0AE9-694B-3EA7-C8108E3CB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874" name="Picture 2">
            <a:extLst>
              <a:ext uri="{FF2B5EF4-FFF2-40B4-BE49-F238E27FC236}">
                <a16:creationId xmlns:a16="http://schemas.microsoft.com/office/drawing/2014/main" id="{72D26156-D279-F6CF-4996-62C2535763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4" y="1828800"/>
            <a:ext cx="8720302" cy="428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530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1E2AB-4512-557B-A3FB-F9C3C9BEE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2" name="Picture 2">
            <a:extLst>
              <a:ext uri="{FF2B5EF4-FFF2-40B4-BE49-F238E27FC236}">
                <a16:creationId xmlns:a16="http://schemas.microsoft.com/office/drawing/2014/main" id="{EC7B8110-4487-B64F-2C1F-03FCEAA091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66" y="1600200"/>
            <a:ext cx="8717046" cy="449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123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F0341-28BA-3D5B-C15C-62B61C9D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6" name="Picture 2">
            <a:extLst>
              <a:ext uri="{FF2B5EF4-FFF2-40B4-BE49-F238E27FC236}">
                <a16:creationId xmlns:a16="http://schemas.microsoft.com/office/drawing/2014/main" id="{D78BCE71-2B9B-1A1A-CBCC-166FF59C67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29" y="1752601"/>
            <a:ext cx="8855154" cy="426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501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25A5E-95C6-F6AB-A3E5-58F1F0742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7226FF-40DC-72F9-2DF0-B66B9BDC3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76400" y="976412"/>
            <a:ext cx="5181599" cy="57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649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85166-2FCA-89D6-CA21-FE3D02052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" y="930275"/>
            <a:ext cx="8364537" cy="1143000"/>
          </a:xfrm>
        </p:spPr>
        <p:txBody>
          <a:bodyPr/>
          <a:lstStyle/>
          <a:p>
            <a:r>
              <a:rPr lang="en-US" dirty="0"/>
              <a:t>Part II: The U.S. Is Growing Faster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CA0A2-0516-3496-3C0D-0047042F6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“convergence theory,” poorer nations should grow faster than richer nations.</a:t>
            </a:r>
          </a:p>
          <a:p>
            <a:r>
              <a:rPr lang="en-US" dirty="0"/>
              <a:t>Generally accurate description of how the world works.</a:t>
            </a:r>
          </a:p>
          <a:p>
            <a:r>
              <a:rPr lang="en-US" dirty="0"/>
              <a:t>But there are exceptions when nations have significant policy differences.</a:t>
            </a:r>
          </a:p>
        </p:txBody>
      </p:sp>
    </p:spTree>
    <p:extLst>
      <p:ext uri="{BB962C8B-B14F-4D97-AF65-F5344CB8AC3E}">
        <p14:creationId xmlns:p14="http://schemas.microsoft.com/office/powerpoint/2010/main" val="124927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B0F3-BE38-F662-1091-721DF175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87FB6-DEEE-8307-A7BC-2F483B48A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EU is poorer</a:t>
            </a:r>
          </a:p>
          <a:p>
            <a:r>
              <a:rPr lang="en-US" dirty="0"/>
              <a:t>The EU is growing slower</a:t>
            </a:r>
          </a:p>
          <a:p>
            <a:r>
              <a:rPr lang="en-US" dirty="0"/>
              <a:t>The EU has a statist orientation</a:t>
            </a:r>
          </a:p>
          <a:p>
            <a:r>
              <a:rPr lang="en-US" dirty="0"/>
              <a:t>The EU is a sinking ship</a:t>
            </a:r>
          </a:p>
        </p:txBody>
      </p:sp>
    </p:spTree>
    <p:extLst>
      <p:ext uri="{BB962C8B-B14F-4D97-AF65-F5344CB8AC3E}">
        <p14:creationId xmlns:p14="http://schemas.microsoft.com/office/powerpoint/2010/main" val="89961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73D22-1E96-4BD3-04EB-FCA862F8C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" y="930275"/>
            <a:ext cx="8516937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3490" name="Picture 2">
            <a:extLst>
              <a:ext uri="{FF2B5EF4-FFF2-40B4-BE49-F238E27FC236}">
                <a16:creationId xmlns:a16="http://schemas.microsoft.com/office/drawing/2014/main" id="{B22C42FE-5547-49C3-2053-BB5554DD28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2" y="1495149"/>
            <a:ext cx="8068875" cy="437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821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AD42-2CC3-A0B4-C1ED-AF724BF23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>
            <a:extLst>
              <a:ext uri="{FF2B5EF4-FFF2-40B4-BE49-F238E27FC236}">
                <a16:creationId xmlns:a16="http://schemas.microsoft.com/office/drawing/2014/main" id="{8615AF41-0D29-0EFE-27C0-23571EFCD2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80911"/>
            <a:ext cx="4191000" cy="591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522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F6F0E-9402-42BF-531D-173A19B73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8" name="Picture 2">
            <a:extLst>
              <a:ext uri="{FF2B5EF4-FFF2-40B4-BE49-F238E27FC236}">
                <a16:creationId xmlns:a16="http://schemas.microsoft.com/office/drawing/2014/main" id="{C30350EA-ED4A-A659-786D-CECD5F8359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83" y="990600"/>
            <a:ext cx="7665644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38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CAC9-D5DE-C89A-B3DB-5E5085AAC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3186" name="Picture 2">
            <a:extLst>
              <a:ext uri="{FF2B5EF4-FFF2-40B4-BE49-F238E27FC236}">
                <a16:creationId xmlns:a16="http://schemas.microsoft.com/office/drawing/2014/main" id="{37E427BB-0A1A-8CF4-08AC-478F83DE2C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40681"/>
            <a:ext cx="4114799" cy="607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985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08A30-9223-DEAD-90B4-E9F25DC0B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5234" name="Picture 2">
            <a:extLst>
              <a:ext uri="{FF2B5EF4-FFF2-40B4-BE49-F238E27FC236}">
                <a16:creationId xmlns:a16="http://schemas.microsoft.com/office/drawing/2014/main" id="{C53F234D-F94C-7486-A657-141D3386E6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49349"/>
            <a:ext cx="3810000" cy="602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288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AA8F2-4C29-BDC0-9123-446CEAB0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onvergence Balcerowicz">
            <a:extLst>
              <a:ext uri="{FF2B5EF4-FFF2-40B4-BE49-F238E27FC236}">
                <a16:creationId xmlns:a16="http://schemas.microsoft.com/office/drawing/2014/main" id="{DCCF7E29-F50F-BA06-BB36-30D8F4583B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57" y="1066800"/>
            <a:ext cx="7194416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894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98A6-BEE3-03FF-2435-6B69D1BA3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62" name="Picture 2">
            <a:extLst>
              <a:ext uri="{FF2B5EF4-FFF2-40B4-BE49-F238E27FC236}">
                <a16:creationId xmlns:a16="http://schemas.microsoft.com/office/drawing/2014/main" id="{31BA9F21-AA5F-D7CE-E3D2-0D2023E94C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5" y="1006133"/>
            <a:ext cx="8220408" cy="531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988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5B86A-0629-73BF-553B-B2D5E2D68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4210" name="Picture 2">
            <a:extLst>
              <a:ext uri="{FF2B5EF4-FFF2-40B4-BE49-F238E27FC236}">
                <a16:creationId xmlns:a16="http://schemas.microsoft.com/office/drawing/2014/main" id="{D83E94C9-26A8-0107-C4E9-F743C4EF3F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3565"/>
            <a:ext cx="4343400" cy="605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259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FF320-7AD7-5CD9-55B8-7245D6A5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6" name="Picture 2">
            <a:extLst>
              <a:ext uri="{FF2B5EF4-FFF2-40B4-BE49-F238E27FC236}">
                <a16:creationId xmlns:a16="http://schemas.microsoft.com/office/drawing/2014/main" id="{8788A572-F749-9A07-1DE9-7F1524DC2F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6" y="1600200"/>
            <a:ext cx="8663203" cy="466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09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E7DA1-59F9-E1B0-5215-55BE8DCED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4" name="Picture 2">
            <a:extLst>
              <a:ext uri="{FF2B5EF4-FFF2-40B4-BE49-F238E27FC236}">
                <a16:creationId xmlns:a16="http://schemas.microsoft.com/office/drawing/2014/main" id="{7C9C8A74-02DD-FF49-3E71-E749B74582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34" y="1151082"/>
            <a:ext cx="7688566" cy="542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37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4B2FB-8270-1033-CC69-FDBEEF2E7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U.S. vs. European Union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86427-064A-E5AC-9652-5766617BB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good news is that both the U.S. and the E.U. are comparatively rich.</a:t>
            </a:r>
          </a:p>
          <a:p>
            <a:r>
              <a:rPr lang="en-US" dirty="0"/>
              <a:t>Both the U.S. and E.U. have comparatively high-quality governance.</a:t>
            </a:r>
          </a:p>
          <a:p>
            <a:r>
              <a:rPr lang="en-US" dirty="0"/>
              <a:t>But…</a:t>
            </a:r>
          </a:p>
          <a:p>
            <a:pPr lvl="1"/>
            <a:r>
              <a:rPr lang="en-US" dirty="0"/>
              <a:t>Economic freedom score for the U.S. is 8.1</a:t>
            </a:r>
          </a:p>
          <a:p>
            <a:pPr lvl="1"/>
            <a:r>
              <a:rPr lang="en-US" dirty="0"/>
              <a:t>Economic freedom score for the E.U. is 7.5 (7.7 if measuring pre-expansion members)</a:t>
            </a:r>
          </a:p>
        </p:txBody>
      </p:sp>
    </p:spTree>
    <p:extLst>
      <p:ext uri="{BB962C8B-B14F-4D97-AF65-F5344CB8AC3E}">
        <p14:creationId xmlns:p14="http://schemas.microsoft.com/office/powerpoint/2010/main" val="2810354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972A2-4179-49D4-AC93-7C68ADB8C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III: The E.U. Is Statist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DA01E-F899-3CF5-37D8-C88518DBF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Pushing for tax harmonization</a:t>
            </a:r>
          </a:p>
          <a:p>
            <a:r>
              <a:rPr lang="en-US" dirty="0"/>
              <a:t>Abandoning “mutual recognition” and embracing regulatory harmonization.</a:t>
            </a:r>
          </a:p>
          <a:p>
            <a:r>
              <a:rPr lang="en-US" dirty="0"/>
              <a:t>Pushing “net zero” policies.</a:t>
            </a:r>
          </a:p>
          <a:p>
            <a:r>
              <a:rPr lang="en-US" dirty="0"/>
              <a:t>Favors redistribution (CAP,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  <a:p>
            <a:r>
              <a:rPr lang="en-US" dirty="0"/>
              <a:t>Seeking “own resources”</a:t>
            </a:r>
          </a:p>
          <a:p>
            <a:r>
              <a:rPr lang="en-US" dirty="0"/>
              <a:t>“Mutualization” of debt</a:t>
            </a:r>
          </a:p>
        </p:txBody>
      </p:sp>
    </p:spTree>
    <p:extLst>
      <p:ext uri="{BB962C8B-B14F-4D97-AF65-F5344CB8AC3E}">
        <p14:creationId xmlns:p14="http://schemas.microsoft.com/office/powerpoint/2010/main" val="2142567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607E3-6292-F8D3-9347-4A7DEEFEA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2946" name="Picture 2">
            <a:extLst>
              <a:ext uri="{FF2B5EF4-FFF2-40B4-BE49-F238E27FC236}">
                <a16:creationId xmlns:a16="http://schemas.microsoft.com/office/drawing/2014/main" id="{C06E5659-D84D-46FA-86AB-67F9168152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07" y="1143000"/>
            <a:ext cx="7287786" cy="536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374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EE06A-2ED6-5DF1-415F-1C17AFFB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8E4B93A-43E8-8CFC-27B7-5F18D61E01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00" y="930275"/>
            <a:ext cx="6685900" cy="589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913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B83C5-3BF9-BCA5-2D5A-4378E67E5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0AFB5B44-9380-848E-F4E1-1B713F4676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01903"/>
            <a:ext cx="5257800" cy="581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0441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4E6EB-000F-4F8B-F868-D5D40D4B2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DEE81746-8369-1DC3-0202-0D76860072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0363"/>
            <a:ext cx="5029200" cy="576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147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9B66C-C912-78B1-A17B-7E0EE1916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2" name="Picture 2">
            <a:extLst>
              <a:ext uri="{FF2B5EF4-FFF2-40B4-BE49-F238E27FC236}">
                <a16:creationId xmlns:a16="http://schemas.microsoft.com/office/drawing/2014/main" id="{0DC79994-BCF1-C42A-8A86-2B57C52E6A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89" y="1066800"/>
            <a:ext cx="722138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151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1598C-0473-8B8A-E358-95E4382D0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066" name="Picture 2">
            <a:extLst>
              <a:ext uri="{FF2B5EF4-FFF2-40B4-BE49-F238E27FC236}">
                <a16:creationId xmlns:a16="http://schemas.microsoft.com/office/drawing/2014/main" id="{83E5C58B-BBB3-FD45-8AA2-80E4429A81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65" y="1059401"/>
            <a:ext cx="7313798" cy="550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903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D98A6-2699-6408-836A-F4A4C491C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" y="930275"/>
            <a:ext cx="8364537" cy="1143000"/>
          </a:xfrm>
        </p:spPr>
        <p:txBody>
          <a:bodyPr/>
          <a:lstStyle/>
          <a:p>
            <a:r>
              <a:rPr lang="en-US" dirty="0"/>
              <a:t>Part IV: The E.U. Is a Sinking 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52041-274B-A10F-1FF9-2D9BE9EB9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problem goes beyond economic anemia and dirigiste policy.</a:t>
            </a:r>
          </a:p>
          <a:p>
            <a:r>
              <a:rPr lang="en-US" dirty="0"/>
              <a:t>When demographics are added to the equation, the E.U.’s outlook is grim.</a:t>
            </a:r>
          </a:p>
          <a:p>
            <a:r>
              <a:rPr lang="en-US" dirty="0"/>
              <a:t>Over time, fewer taxpayers and more tax consumers.</a:t>
            </a:r>
          </a:p>
          <a:p>
            <a:r>
              <a:rPr lang="en-US" dirty="0"/>
              <a:t>Responsible nations (perhaps including Iceland) will finance bailouts.</a:t>
            </a:r>
          </a:p>
        </p:txBody>
      </p:sp>
    </p:spTree>
    <p:extLst>
      <p:ext uri="{BB962C8B-B14F-4D97-AF65-F5344CB8AC3E}">
        <p14:creationId xmlns:p14="http://schemas.microsoft.com/office/powerpoint/2010/main" val="40959962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954C5-F389-E89A-2C50-857263FAA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" y="930275"/>
            <a:ext cx="8288337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1138" name="Picture 2">
            <a:extLst>
              <a:ext uri="{FF2B5EF4-FFF2-40B4-BE49-F238E27FC236}">
                <a16:creationId xmlns:a16="http://schemas.microsoft.com/office/drawing/2014/main" id="{7F8511FE-8C6B-59D2-7124-3ACAACD5F3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143000"/>
            <a:ext cx="6756433" cy="521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3650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5CB3-C0A1-69C1-244F-59E741A2F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9090" name="Picture 2">
            <a:extLst>
              <a:ext uri="{FF2B5EF4-FFF2-40B4-BE49-F238E27FC236}">
                <a16:creationId xmlns:a16="http://schemas.microsoft.com/office/drawing/2014/main" id="{85D39521-4118-30C8-387C-75B47EAF17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42" y="1082974"/>
            <a:ext cx="7915957" cy="547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14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2AED0-1C30-A807-9C06-FD963E619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I: The U.S. Is Richer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0362FE-CBE6-DBA3-DD76-CECABC00B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95400" y="1969605"/>
            <a:ext cx="6400800" cy="436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458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13222-A9F8-EAC8-3F74-FE8D213AA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FB25762-FD2A-28A0-8732-2690B4E2FD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" y="1676400"/>
            <a:ext cx="8554767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754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DE7E5-E8C2-759C-C217-A1D7BA871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68DFD3DB-A468-66EA-EC84-F115742244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4197"/>
            <a:ext cx="5562600" cy="552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026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2C866-5EB5-49FC-DBA8-ED5440FBE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D8AF8D64-A484-D015-2BB9-34BCB455E4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62" y="1103194"/>
            <a:ext cx="7159984" cy="537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443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DFAE9-447C-1254-CF11-0E0F65E86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84244A68-DCBC-7E2A-5BE9-FDBED1F9C1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091336" cy="526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3469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DED02-A73F-6E33-BCB7-0A3B90469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10B68-5A67-8E81-E938-616922EDD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E.U. membership makes sense for a poor and backward nation (Albania?)</a:t>
            </a:r>
          </a:p>
          <a:p>
            <a:pPr lvl="1"/>
            <a:r>
              <a:rPr lang="en-US" dirty="0"/>
              <a:t>Better rule of law (albeit too much law)</a:t>
            </a:r>
          </a:p>
          <a:p>
            <a:pPr lvl="1"/>
            <a:r>
              <a:rPr lang="en-US" dirty="0"/>
              <a:t>Perhaps less cronyism/corruption</a:t>
            </a:r>
          </a:p>
          <a:p>
            <a:pPr lvl="1"/>
            <a:r>
              <a:rPr lang="en-US" dirty="0"/>
              <a:t>Handouts from Brussels</a:t>
            </a:r>
          </a:p>
          <a:p>
            <a:r>
              <a:rPr lang="en-US" dirty="0"/>
              <a:t>Doesn’t make sense for Iceland</a:t>
            </a:r>
          </a:p>
          <a:p>
            <a:pPr lvl="1"/>
            <a:r>
              <a:rPr lang="en-US" dirty="0"/>
              <a:t>Would create pressure for more statism</a:t>
            </a:r>
          </a:p>
          <a:p>
            <a:pPr lvl="1"/>
            <a:r>
              <a:rPr lang="en-US" dirty="0"/>
              <a:t>Iceland would be a (growing) net payer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169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2FDE47D-6ED8-CAC3-8E64-1683C8C64D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Iceland Should do…</a:t>
            </a:r>
          </a:p>
        </p:txBody>
      </p:sp>
      <p:pic>
        <p:nvPicPr>
          <p:cNvPr id="10243" name="Picture 2" descr="Little else is requisite to carry a state to... - Quote">
            <a:extLst>
              <a:ext uri="{FF2B5EF4-FFF2-40B4-BE49-F238E27FC236}">
                <a16:creationId xmlns:a16="http://schemas.microsoft.com/office/drawing/2014/main" id="{880A2A70-32B0-04E6-1960-00844848AE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073275"/>
            <a:ext cx="8702675" cy="4568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7E8016C-EC36-B532-B1BD-710FF87C4F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930275"/>
            <a:ext cx="7256463" cy="1143000"/>
          </a:xfrm>
        </p:spPr>
        <p:txBody>
          <a:bodyPr/>
          <a:lstStyle/>
          <a:p>
            <a:pPr eaLnBrk="1" hangingPunct="1"/>
            <a:r>
              <a:rPr lang="en-US" altLang="en-US"/>
              <a:t>Conclusion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556262FB-9940-82E1-C436-9D9CC23C5B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147888"/>
            <a:ext cx="86868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1000" dirty="0"/>
          </a:p>
          <a:p>
            <a:pPr eaLnBrk="1" hangingPunct="1"/>
            <a:r>
              <a:rPr lang="en-US" altLang="en-US" dirty="0"/>
              <a:t>Site: www.danieljmitchell.wordpress.com </a:t>
            </a:r>
          </a:p>
          <a:p>
            <a:pPr eaLnBrk="1" hangingPunct="1"/>
            <a:r>
              <a:rPr lang="en-US" altLang="en-US" dirty="0"/>
              <a:t>Twitter: @danieljmitchell</a:t>
            </a:r>
          </a:p>
          <a:p>
            <a:pPr eaLnBrk="1" hangingPunct="1"/>
            <a:r>
              <a:rPr lang="en-US" altLang="en-US" dirty="0"/>
              <a:t>Website: www.freedomandprosperity.org</a:t>
            </a:r>
          </a:p>
          <a:p>
            <a:pPr eaLnBrk="1" hangingPunct="1"/>
            <a:r>
              <a:rPr lang="en-US" altLang="en-US" dirty="0"/>
              <a:t>E-Mail: mitchell@freedomandprosperity.org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EEBE-F2ED-B7E8-FB88-5C868A17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97495C6-6201-575D-93D3-2900021939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41705"/>
            <a:ext cx="5105400" cy="575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8527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69585-AEA6-2ABD-E5EF-FFC12684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47C0B23-3562-E994-BD83-9102C87466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47998"/>
            <a:ext cx="5334000" cy="566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252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A6241-705A-B406-A495-03BCBE79F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7C3F03-145A-6D9D-1CF8-A2A21BCCC8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79" y="1295400"/>
            <a:ext cx="7901672" cy="489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434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B59EF-7BA1-5EA3-EF75-948B99D43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66B082E8-DE49-453B-8D2C-2E2020E660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1" y="1066800"/>
            <a:ext cx="7680857" cy="559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0593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E1174-8327-10F1-08AC-74C6D6421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0" name="Picture 2">
            <a:extLst>
              <a:ext uri="{FF2B5EF4-FFF2-40B4-BE49-F238E27FC236}">
                <a16:creationId xmlns:a16="http://schemas.microsoft.com/office/drawing/2014/main" id="{7F6D0ADB-FEA2-7EEE-D01C-78794A7726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79" y="1066799"/>
            <a:ext cx="7217783" cy="56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660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D9F59-FFD6-8E7A-6226-60A61590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86C5BA-A4C4-4023-F953-D45726BC8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04888"/>
            <a:ext cx="5867400" cy="5867400"/>
          </a:xfrm>
        </p:spPr>
      </p:pic>
    </p:spTree>
    <p:extLst>
      <p:ext uri="{BB962C8B-B14F-4D97-AF65-F5344CB8AC3E}">
        <p14:creationId xmlns:p14="http://schemas.microsoft.com/office/powerpoint/2010/main" val="8406360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24434-3E3B-CC98-9DA5-5C78C2803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313088-3112-187C-326C-2C05CBDAD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60179"/>
            <a:ext cx="5943600" cy="5929967"/>
          </a:xfrm>
        </p:spPr>
      </p:pic>
    </p:spTree>
    <p:extLst>
      <p:ext uri="{BB962C8B-B14F-4D97-AF65-F5344CB8AC3E}">
        <p14:creationId xmlns:p14="http://schemas.microsoft.com/office/powerpoint/2010/main" val="1737791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A35C7-7D0A-8B67-68B2-2CA9E9DAF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C335BB8-E8C4-0D6E-2CB2-DD9530C82F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71" y="1014134"/>
            <a:ext cx="7429883" cy="538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415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24E1-695D-AD84-35E1-C791421B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84CAF2A-9BB4-9CC8-2DF7-DE3B021531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54" y="1009571"/>
            <a:ext cx="7297346" cy="541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32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5477C-BACE-3710-A2A8-55A1E9D95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8" name="Picture 2">
            <a:extLst>
              <a:ext uri="{FF2B5EF4-FFF2-40B4-BE49-F238E27FC236}">
                <a16:creationId xmlns:a16="http://schemas.microsoft.com/office/drawing/2014/main" id="{9D42090A-C2F8-94C4-765D-12B637A7FF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59230"/>
            <a:ext cx="4876800" cy="577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499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CCE11-7CC0-5C70-7F97-C886D7EFF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7777CB1E-1090-A5CB-8DEC-4E7860453D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80342"/>
            <a:ext cx="3810000" cy="578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1453"/>
      </p:ext>
    </p:extLst>
  </p:cSld>
  <p:clrMapOvr>
    <a:masterClrMapping/>
  </p:clrMapOvr>
</p:sld>
</file>

<file path=ppt/theme/theme1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Designs\Global.pot</Template>
  <TotalTime>8315</TotalTime>
  <Words>368</Words>
  <Application>Microsoft Office PowerPoint</Application>
  <PresentationFormat>On-screen Show (4:3)</PresentationFormat>
  <Paragraphs>45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Tahoma</vt:lpstr>
      <vt:lpstr>Times New Roman</vt:lpstr>
      <vt:lpstr>Global</vt:lpstr>
      <vt:lpstr>Why has the EU Stagnated in Comparison with the US?</vt:lpstr>
      <vt:lpstr>Basic Message</vt:lpstr>
      <vt:lpstr>The U.S. vs. European Union</vt:lpstr>
      <vt:lpstr>Part I: The U.S. Is Richer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II: The U.S. Is Growing Faster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III: The E.U. Is Statist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IV: The E.U. Is a Sinking 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Takeaway</vt:lpstr>
      <vt:lpstr>What Iceland Should do…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Heritage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OECD</dc:title>
  <dc:creator>THF</dc:creator>
  <cp:lastModifiedBy>Dan Mitchell</cp:lastModifiedBy>
  <cp:revision>174</cp:revision>
  <dcterms:created xsi:type="dcterms:W3CDTF">2000-07-12T18:04:32Z</dcterms:created>
  <dcterms:modified xsi:type="dcterms:W3CDTF">2025-10-04T11:24:19Z</dcterms:modified>
</cp:coreProperties>
</file>